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notesMasterIdLst>
    <p:notesMasterId r:id="rId8"/>
  </p:notesMasterIdLst>
  <p:handoutMasterIdLst>
    <p:handoutMasterId r:id="rId9"/>
  </p:handoutMasterIdLst>
  <p:sldIdLst>
    <p:sldId id="256" r:id="rId2"/>
    <p:sldId id="265" r:id="rId3"/>
    <p:sldId id="260" r:id="rId4"/>
    <p:sldId id="258" r:id="rId5"/>
    <p:sldId id="275" r:id="rId6"/>
    <p:sldId id="274" r:id="rId7"/>
  </p:sldIdLst>
  <p:sldSz cx="9144000" cy="6858000" type="screen4x3"/>
  <p:notesSz cx="6797675" cy="9926638"/>
  <p:defaultTextStyle>
    <a:defPPr>
      <a:defRPr lang="da-D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3B3B3"/>
    <a:srgbClr val="565656"/>
    <a:srgbClr val="1F4A60"/>
    <a:srgbClr val="009C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29" autoAdjust="0"/>
  </p:normalViewPr>
  <p:slideViewPr>
    <p:cSldViewPr showGuides="1">
      <p:cViewPr varScale="1">
        <p:scale>
          <a:sx n="114" d="100"/>
          <a:sy n="114" d="100"/>
        </p:scale>
        <p:origin x="-1560" y="-90"/>
      </p:cViewPr>
      <p:guideLst>
        <p:guide orient="horz" pos="3457"/>
        <p:guide orient="horz" pos="1466"/>
        <p:guide orient="horz" pos="1287"/>
        <p:guide pos="862"/>
        <p:guide pos="5329"/>
        <p:guide pos="3026"/>
        <p:guide pos="3169"/>
      </p:guideLst>
    </p:cSldViewPr>
  </p:slideViewPr>
  <p:outlineViewPr>
    <p:cViewPr>
      <p:scale>
        <a:sx n="33" d="100"/>
        <a:sy n="33" d="100"/>
      </p:scale>
      <p:origin x="0" y="264"/>
    </p:cViewPr>
  </p:outlin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sidehoved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a-DK"/>
          </a:p>
        </p:txBody>
      </p:sp>
      <p:sp>
        <p:nvSpPr>
          <p:cNvPr id="3" name="Pladsholder til dato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DA957E3-5430-4A27-93FC-10F2CAD2C274}" type="datetimeFigureOut">
              <a:rPr lang="da-DK" smtClean="0"/>
              <a:t>02-11-2016</a:t>
            </a:fld>
            <a:endParaRPr lang="da-DK"/>
          </a:p>
        </p:txBody>
      </p:sp>
      <p:sp>
        <p:nvSpPr>
          <p:cNvPr id="4" name="Pladsholder til sidefod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a-DK"/>
          </a:p>
        </p:txBody>
      </p:sp>
      <p:sp>
        <p:nvSpPr>
          <p:cNvPr id="5" name="Pladsholder til diasnummer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B43C24A-BB76-45C0-8315-A982CF58AB56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295778188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sidehoved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a-DK" dirty="0"/>
          </a:p>
        </p:txBody>
      </p:sp>
      <p:sp>
        <p:nvSpPr>
          <p:cNvPr id="3" name="Pladsholder til dato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5EB28D1-58D8-4EBA-AD4A-3097FCE67AD9}" type="datetimeFigureOut">
              <a:rPr lang="da-DK" smtClean="0"/>
              <a:t>02-11-2016</a:t>
            </a:fld>
            <a:endParaRPr lang="da-DK" dirty="0"/>
          </a:p>
        </p:txBody>
      </p:sp>
      <p:sp>
        <p:nvSpPr>
          <p:cNvPr id="4" name="Pladsholder til slidebillede 3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640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a-DK"/>
          </a:p>
        </p:txBody>
      </p:sp>
      <p:sp>
        <p:nvSpPr>
          <p:cNvPr id="5" name="Pladsholder til not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a-DK" dirty="0" smtClean="0"/>
              <a:t>Klik for at redigere i master</a:t>
            </a:r>
          </a:p>
          <a:p>
            <a:pPr lvl="1"/>
            <a:r>
              <a:rPr lang="da-DK" dirty="0" smtClean="0"/>
              <a:t>Andet niveau</a:t>
            </a:r>
          </a:p>
          <a:p>
            <a:pPr lvl="2"/>
            <a:r>
              <a:rPr lang="da-DK" dirty="0" smtClean="0"/>
              <a:t>Tredje niveau</a:t>
            </a:r>
          </a:p>
          <a:p>
            <a:pPr lvl="3"/>
            <a:r>
              <a:rPr lang="da-DK" dirty="0" smtClean="0"/>
              <a:t>Fjerde niveau</a:t>
            </a:r>
          </a:p>
          <a:p>
            <a:pPr lvl="4"/>
            <a:r>
              <a:rPr lang="da-DK" dirty="0" smtClean="0"/>
              <a:t>Femte niveau</a:t>
            </a:r>
            <a:endParaRPr lang="da-DK" dirty="0"/>
          </a:p>
        </p:txBody>
      </p:sp>
      <p:sp>
        <p:nvSpPr>
          <p:cNvPr id="6" name="Pladsholder til sidefod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a-DK" dirty="0"/>
          </a:p>
        </p:txBody>
      </p:sp>
      <p:sp>
        <p:nvSpPr>
          <p:cNvPr id="7" name="Pladsholder til slidenumm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E91502-756A-4244-B8CC-0FD4F7A5EFF5}" type="slidenum">
              <a:rPr lang="da-DK" smtClean="0"/>
              <a:t>‹nr.›</a:t>
            </a:fld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3427718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diasbille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dsholder til no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4" name="Pladsholder til dias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E91502-756A-4244-B8CC-0FD4F7A5EFF5}" type="slidenum">
              <a:rPr lang="da-DK" smtClean="0"/>
              <a:t>1</a:t>
            </a:fld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4484129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diasbille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dsholder til no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4" name="Pladsholder til dias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E91502-756A-4244-B8CC-0FD4F7A5EFF5}" type="slidenum">
              <a:rPr lang="da-DK" smtClean="0"/>
              <a:t>2</a:t>
            </a:fld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15262836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diasbille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dsholder til no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4" name="Pladsholder til dias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E91502-756A-4244-B8CC-0FD4F7A5EFF5}" type="slidenum">
              <a:rPr lang="da-DK" smtClean="0"/>
              <a:t>3</a:t>
            </a:fld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612601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diasbille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dsholder til no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4" name="Pladsholder til dias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E91502-756A-4244-B8CC-0FD4F7A5EFF5}" type="slidenum">
              <a:rPr lang="da-DK" smtClean="0"/>
              <a:t>4</a:t>
            </a:fld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285972895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diasbille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dsholder til no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4" name="Pladsholder til dias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E91502-756A-4244-B8CC-0FD4F7A5EFF5}" type="slidenum">
              <a:rPr lang="da-DK" smtClean="0"/>
              <a:t>5</a:t>
            </a:fld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296165385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diasbille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dsholder til no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4" name="Pladsholder til dias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E91502-756A-4244-B8CC-0FD4F7A5EFF5}" type="slidenum">
              <a:rPr lang="da-DK" smtClean="0"/>
              <a:t>6</a:t>
            </a:fld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29616538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wmf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ktangel 9"/>
          <p:cNvSpPr/>
          <p:nvPr userDrawn="1"/>
        </p:nvSpPr>
        <p:spPr>
          <a:xfrm>
            <a:off x="611560" y="2038153"/>
            <a:ext cx="8532007" cy="4822421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/>
          </a:p>
        </p:txBody>
      </p:sp>
      <p:sp>
        <p:nvSpPr>
          <p:cNvPr id="11" name="Rektangel 10"/>
          <p:cNvSpPr/>
          <p:nvPr userDrawn="1"/>
        </p:nvSpPr>
        <p:spPr>
          <a:xfrm>
            <a:off x="8460000" y="2040924"/>
            <a:ext cx="683568" cy="4819847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/>
          </a:p>
        </p:txBody>
      </p:sp>
      <p:sp>
        <p:nvSpPr>
          <p:cNvPr id="12" name="Rektangel 11"/>
          <p:cNvSpPr/>
          <p:nvPr userDrawn="1"/>
        </p:nvSpPr>
        <p:spPr>
          <a:xfrm>
            <a:off x="0" y="0"/>
            <a:ext cx="683568" cy="203815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/>
          </a:p>
        </p:txBody>
      </p:sp>
      <p:sp>
        <p:nvSpPr>
          <p:cNvPr id="13" name="Rektangel 12"/>
          <p:cNvSpPr/>
          <p:nvPr userDrawn="1"/>
        </p:nvSpPr>
        <p:spPr>
          <a:xfrm>
            <a:off x="0" y="2040924"/>
            <a:ext cx="683568" cy="4819847"/>
          </a:xfrm>
          <a:prstGeom prst="rect">
            <a:avLst/>
          </a:prstGeom>
          <a:solidFill>
            <a:srgbClr val="1F4A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/>
          </a:p>
        </p:txBody>
      </p:sp>
      <p:sp>
        <p:nvSpPr>
          <p:cNvPr id="8" name="Titel 1"/>
          <p:cNvSpPr>
            <a:spLocks noGrp="1"/>
          </p:cNvSpPr>
          <p:nvPr>
            <p:ph type="title" hasCustomPrompt="1"/>
          </p:nvPr>
        </p:nvSpPr>
        <p:spPr>
          <a:xfrm>
            <a:off x="1371600" y="2720891"/>
            <a:ext cx="6402625" cy="1981738"/>
          </a:xfrm>
        </p:spPr>
        <p:txBody>
          <a:bodyPr anchor="t" anchorCtr="0"/>
          <a:lstStyle>
            <a:lvl1pPr>
              <a:defRPr sz="3700">
                <a:solidFill>
                  <a:schemeClr val="bg1"/>
                </a:solidFill>
              </a:defRPr>
            </a:lvl1pPr>
          </a:lstStyle>
          <a:p>
            <a:r>
              <a:rPr lang="da-DK" dirty="0" smtClean="0"/>
              <a:t>Overskrift 37pt skrives her</a:t>
            </a:r>
            <a:br>
              <a:rPr lang="da-DK" dirty="0" smtClean="0"/>
            </a:br>
            <a:r>
              <a:rPr lang="da-DK" dirty="0" smtClean="0"/>
              <a:t>i to eller flere linjer</a:t>
            </a:r>
            <a:endParaRPr lang="da-DK" dirty="0"/>
          </a:p>
        </p:txBody>
      </p:sp>
      <p:sp>
        <p:nvSpPr>
          <p:cNvPr id="3" name="Undertitel 2"/>
          <p:cNvSpPr>
            <a:spLocks noGrp="1"/>
          </p:cNvSpPr>
          <p:nvPr>
            <p:ph type="subTitle" idx="1" hasCustomPrompt="1"/>
          </p:nvPr>
        </p:nvSpPr>
        <p:spPr>
          <a:xfrm>
            <a:off x="1371600" y="5101432"/>
            <a:ext cx="6400800" cy="888504"/>
          </a:xfrm>
        </p:spPr>
        <p:txBody>
          <a:bodyPr/>
          <a:lstStyle>
            <a:lvl1pPr marL="0" indent="0" algn="l">
              <a:lnSpc>
                <a:spcPct val="89000"/>
              </a:lnSpc>
              <a:buNone/>
              <a:defRPr sz="2000" baseline="0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a-DK" dirty="0" smtClean="0"/>
              <a:t>Underoverskrift 20pt skrives her i to linjer eller max tre linjer</a:t>
            </a:r>
          </a:p>
        </p:txBody>
      </p:sp>
      <p:sp>
        <p:nvSpPr>
          <p:cNvPr id="19" name="Pladsholder til tekst 3"/>
          <p:cNvSpPr>
            <a:spLocks noGrp="1"/>
          </p:cNvSpPr>
          <p:nvPr>
            <p:ph type="body" sz="quarter" idx="13" hasCustomPrompt="1"/>
          </p:nvPr>
        </p:nvSpPr>
        <p:spPr>
          <a:xfrm>
            <a:off x="1371600" y="399192"/>
            <a:ext cx="7092000" cy="358444"/>
          </a:xfrm>
        </p:spPr>
        <p:txBody>
          <a:bodyPr/>
          <a:lstStyle>
            <a:lvl1pPr marL="0" indent="0">
              <a:buNone/>
              <a:defRPr lang="da-DK" sz="1200" b="1" kern="1200" dirty="0">
                <a:solidFill>
                  <a:srgbClr val="B3B3B3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da-DK" dirty="0" smtClean="0"/>
              <a:t>Evt. center/afdeling/enhed skrives her</a:t>
            </a:r>
            <a:endParaRPr lang="da-DK" dirty="0"/>
          </a:p>
        </p:txBody>
      </p:sp>
      <p:sp>
        <p:nvSpPr>
          <p:cNvPr id="17" name="Tekstfelt 4"/>
          <p:cNvSpPr txBox="1"/>
          <p:nvPr userDrawn="1"/>
        </p:nvSpPr>
        <p:spPr>
          <a:xfrm>
            <a:off x="1371600" y="207098"/>
            <a:ext cx="2340260" cy="215444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r>
              <a:rPr lang="da-DK" sz="1200" b="1" noProof="0" dirty="0" smtClean="0">
                <a:solidFill>
                  <a:srgbClr val="565656"/>
                </a:solidFill>
              </a:rPr>
              <a:t>Bispebjerg Hospital</a:t>
            </a:r>
          </a:p>
        </p:txBody>
      </p:sp>
      <p:sp>
        <p:nvSpPr>
          <p:cNvPr id="4" name="Pladsholder til dato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da-DK" smtClean="0"/>
              <a:t>Esben Meulengracht Flachs</a:t>
            </a:r>
            <a:endParaRPr lang="da-DK" dirty="0"/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da-DK" smtClean="0"/>
              <a:t>DOC*X May 25, 2016</a:t>
            </a:r>
            <a:endParaRPr lang="da-DK" dirty="0"/>
          </a:p>
        </p:txBody>
      </p:sp>
      <p:sp>
        <p:nvSpPr>
          <p:cNvPr id="6" name="Pladsholder til dias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EC89C-17A0-4E64-A6D2-B825673CEEDF}" type="slidenum">
              <a:rPr lang="da-DK" smtClean="0"/>
              <a:t>‹nr.›</a:t>
            </a:fld>
            <a:endParaRPr lang="da-DK" dirty="0"/>
          </a:p>
        </p:txBody>
      </p:sp>
      <p:sp>
        <p:nvSpPr>
          <p:cNvPr id="22" name="AutoShape 4"/>
          <p:cNvSpPr>
            <a:spLocks/>
          </p:cNvSpPr>
          <p:nvPr userDrawn="1"/>
        </p:nvSpPr>
        <p:spPr bwMode="gray">
          <a:xfrm>
            <a:off x="9291215" y="10191"/>
            <a:ext cx="1742691" cy="10977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457200" eaLnBrk="0" hangingPunct="0">
              <a:spcBef>
                <a:spcPct val="20000"/>
              </a:spcBef>
              <a:buChar char="•"/>
              <a:tabLst>
                <a:tab pos="177800" algn="l"/>
              </a:tabLst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457200" eaLnBrk="0" hangingPunct="0">
              <a:spcBef>
                <a:spcPct val="20000"/>
              </a:spcBef>
              <a:buChar char="–"/>
              <a:tabLst>
                <a:tab pos="177800" algn="l"/>
              </a:tabLst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457200" eaLnBrk="0" hangingPunct="0">
              <a:spcBef>
                <a:spcPct val="20000"/>
              </a:spcBef>
              <a:buChar char="•"/>
              <a:tabLst>
                <a:tab pos="177800" algn="l"/>
              </a:tabLst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457200" eaLnBrk="0" hangingPunct="0">
              <a:spcBef>
                <a:spcPct val="20000"/>
              </a:spcBef>
              <a:buChar char="–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457200" eaLnBrk="0" hangingPunct="0">
              <a:spcBef>
                <a:spcPct val="20000"/>
              </a:spcBef>
              <a:buChar char="»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l" eaLnBrk="1" hangingPunct="1">
              <a:spcBef>
                <a:spcPct val="0"/>
              </a:spcBef>
              <a:spcAft>
                <a:spcPts val="600"/>
              </a:spcAft>
              <a:buFontTx/>
              <a:buNone/>
              <a:defRPr/>
            </a:pPr>
            <a:r>
              <a:rPr lang="da-DK" altLang="da-DK" sz="900" b="1" noProof="1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Indsæt hjælpelinjer til placering af objekter</a:t>
            </a:r>
          </a:p>
          <a:p>
            <a:pPr algn="l" eaLnBrk="1" hangingPunct="1">
              <a:spcBef>
                <a:spcPct val="0"/>
              </a:spcBef>
              <a:spcAft>
                <a:spcPts val="240"/>
              </a:spcAft>
              <a:buFontTx/>
              <a:buNone/>
              <a:defRPr/>
            </a:pPr>
            <a:r>
              <a:rPr lang="da-DK" altLang="da-DK" sz="900" b="1" noProof="1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1. </a:t>
            </a:r>
            <a:r>
              <a:rPr lang="da-DK" altLang="da-DK" sz="900" noProof="1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Højreklik uden for slidet og vælg </a:t>
            </a:r>
            <a:r>
              <a:rPr lang="da-DK" altLang="da-DK" sz="900" b="1" noProof="1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Gitter og hjælpelinjer</a:t>
            </a:r>
          </a:p>
          <a:p>
            <a:pPr algn="l" eaLnBrk="1" hangingPunct="1">
              <a:spcBef>
                <a:spcPct val="0"/>
              </a:spcBef>
              <a:spcAft>
                <a:spcPts val="240"/>
              </a:spcAft>
              <a:buFontTx/>
              <a:buNone/>
              <a:defRPr/>
            </a:pPr>
            <a:r>
              <a:rPr lang="da-DK" altLang="da-DK" sz="900" b="1" noProof="1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2. </a:t>
            </a:r>
            <a:r>
              <a:rPr lang="da-DK" altLang="da-DK" sz="900" noProof="1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Sæt kryds ved </a:t>
            </a:r>
            <a:r>
              <a:rPr lang="da-DK" altLang="da-DK" sz="900" b="1" noProof="1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Vis tegnehjælpelinjer på skærmen</a:t>
            </a:r>
          </a:p>
          <a:p>
            <a:pPr algn="l" eaLnBrk="1" hangingPunct="1">
              <a:spcBef>
                <a:spcPct val="0"/>
              </a:spcBef>
              <a:spcAft>
                <a:spcPts val="240"/>
              </a:spcAft>
              <a:buFontTx/>
              <a:buNone/>
              <a:defRPr/>
            </a:pPr>
            <a:r>
              <a:rPr lang="da-DK" altLang="da-DK" sz="900" b="1" noProof="1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3.</a:t>
            </a:r>
            <a:r>
              <a:rPr lang="da-DK" altLang="da-DK" sz="900" noProof="1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 Vælg </a:t>
            </a:r>
            <a:r>
              <a:rPr lang="da-DK" altLang="da-DK" sz="900" b="1" noProof="1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OK</a:t>
            </a:r>
          </a:p>
        </p:txBody>
      </p:sp>
      <p:grpSp>
        <p:nvGrpSpPr>
          <p:cNvPr id="18" name="Group 17"/>
          <p:cNvGrpSpPr/>
          <p:nvPr userDrawn="1"/>
        </p:nvGrpSpPr>
        <p:grpSpPr>
          <a:xfrm>
            <a:off x="-2196752" y="3952489"/>
            <a:ext cx="2046559" cy="2824883"/>
            <a:chOff x="-2196752" y="3952489"/>
            <a:chExt cx="2046559" cy="2824883"/>
          </a:xfrm>
        </p:grpSpPr>
        <p:grpSp>
          <p:nvGrpSpPr>
            <p:cNvPr id="25" name="Gruppe 24"/>
            <p:cNvGrpSpPr/>
            <p:nvPr userDrawn="1"/>
          </p:nvGrpSpPr>
          <p:grpSpPr>
            <a:xfrm>
              <a:off x="-2196752" y="3952489"/>
              <a:ext cx="2046559" cy="2824883"/>
              <a:chOff x="-2167432" y="3952489"/>
              <a:chExt cx="2046559" cy="2824883"/>
            </a:xfrm>
          </p:grpSpPr>
          <p:sp>
            <p:nvSpPr>
              <p:cNvPr id="20" name="Text Box 48"/>
              <p:cNvSpPr txBox="1">
                <a:spLocks noChangeArrowheads="1"/>
              </p:cNvSpPr>
              <p:nvPr/>
            </p:nvSpPr>
            <p:spPr bwMode="auto">
              <a:xfrm>
                <a:off x="-2167432" y="3952489"/>
                <a:ext cx="2046559" cy="130035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0" tIns="0" rIns="0" bIns="0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algn="r" eaLnBrk="1" hangingPunct="1">
                  <a:spcAft>
                    <a:spcPts val="250"/>
                  </a:spcAft>
                  <a:defRPr/>
                </a:pPr>
                <a:r>
                  <a:rPr lang="da-DK" sz="900" b="1" noProof="1" smtClean="0">
                    <a:solidFill>
                      <a:schemeClr val="bg1">
                        <a:lumMod val="50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Indsætte Titel/beskrivelse og Navn</a:t>
                </a:r>
              </a:p>
              <a:p>
                <a:pPr algn="r" eaLnBrk="1" hangingPunct="1">
                  <a:spcAft>
                    <a:spcPts val="250"/>
                  </a:spcAft>
                  <a:defRPr/>
                </a:pPr>
                <a:r>
                  <a:rPr lang="da-DK" altLang="da-DK" sz="900" b="1" noProof="1" smtClean="0">
                    <a:solidFill>
                      <a:schemeClr val="bg1">
                        <a:lumMod val="50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1. </a:t>
                </a:r>
                <a:r>
                  <a:rPr lang="da-DK" altLang="da-DK" sz="900" noProof="1" smtClean="0">
                    <a:solidFill>
                      <a:schemeClr val="bg1">
                        <a:lumMod val="50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Vælg </a:t>
                </a:r>
                <a:r>
                  <a:rPr lang="da-DK" altLang="da-DK" sz="900" b="1" noProof="1" smtClean="0">
                    <a:solidFill>
                      <a:schemeClr val="bg1">
                        <a:lumMod val="50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Indsæt</a:t>
                </a:r>
                <a:r>
                  <a:rPr lang="da-DK" altLang="da-DK" sz="900" noProof="1" smtClean="0">
                    <a:solidFill>
                      <a:schemeClr val="bg1">
                        <a:lumMod val="50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i topmenuen </a:t>
                </a:r>
              </a:p>
              <a:p>
                <a:pPr algn="r" eaLnBrk="1" hangingPunct="1">
                  <a:spcAft>
                    <a:spcPts val="250"/>
                  </a:spcAft>
                  <a:defRPr/>
                </a:pPr>
                <a:r>
                  <a:rPr lang="da-DK" altLang="da-DK" sz="900" b="1" noProof="1" smtClean="0">
                    <a:solidFill>
                      <a:schemeClr val="bg1">
                        <a:lumMod val="50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2. </a:t>
                </a:r>
                <a:r>
                  <a:rPr lang="da-DK" altLang="da-DK" sz="900" noProof="1" smtClean="0">
                    <a:solidFill>
                      <a:schemeClr val="bg1">
                        <a:lumMod val="50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Vælg </a:t>
                </a:r>
                <a:r>
                  <a:rPr lang="da-DK" altLang="da-DK" sz="900" b="1" noProof="1" smtClean="0">
                    <a:solidFill>
                      <a:schemeClr val="bg1">
                        <a:lumMod val="50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Sidehoved og Sidefod</a:t>
                </a:r>
              </a:p>
              <a:p>
                <a:pPr algn="r" eaLnBrk="1" hangingPunct="1">
                  <a:spcAft>
                    <a:spcPts val="250"/>
                  </a:spcAft>
                  <a:defRPr/>
                </a:pPr>
                <a:r>
                  <a:rPr lang="da-DK" sz="900" b="1" noProof="1" smtClean="0">
                    <a:solidFill>
                      <a:schemeClr val="bg1">
                        <a:lumMod val="50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3. </a:t>
                </a:r>
                <a:r>
                  <a:rPr lang="da-DK" sz="900" noProof="1" smtClean="0">
                    <a:solidFill>
                      <a:schemeClr val="bg1">
                        <a:lumMod val="50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Indtast</a:t>
                </a:r>
                <a:r>
                  <a:rPr lang="da-DK" sz="900" baseline="0" noProof="1" smtClean="0">
                    <a:solidFill>
                      <a:schemeClr val="bg1">
                        <a:lumMod val="50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dit navn, hvor der står </a:t>
                </a:r>
                <a:r>
                  <a:rPr lang="da-DK" sz="900" b="1" baseline="0" noProof="1" smtClean="0">
                    <a:solidFill>
                      <a:schemeClr val="bg1">
                        <a:lumMod val="50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Navn</a:t>
                </a:r>
                <a:endParaRPr lang="da-DK" sz="900" b="1" noProof="1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r" eaLnBrk="1" hangingPunct="1">
                  <a:spcAft>
                    <a:spcPts val="250"/>
                  </a:spcAft>
                  <a:defRPr/>
                </a:pPr>
                <a:r>
                  <a:rPr lang="da-DK" sz="900" b="1" noProof="1" smtClean="0">
                    <a:solidFill>
                      <a:schemeClr val="bg1">
                        <a:lumMod val="50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4. </a:t>
                </a:r>
                <a:r>
                  <a:rPr lang="da-DK" sz="900" noProof="1" smtClean="0">
                    <a:solidFill>
                      <a:schemeClr val="bg1">
                        <a:lumMod val="50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Indsæt Titel/beskrivelse</a:t>
                </a:r>
                <a:r>
                  <a:rPr lang="da-DK" sz="900" baseline="0" noProof="1" smtClean="0">
                    <a:solidFill>
                      <a:schemeClr val="bg1">
                        <a:lumMod val="50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hvor der står </a:t>
                </a:r>
                <a:r>
                  <a:rPr lang="da-DK" sz="900" b="1" kern="1200" noProof="1" smtClean="0">
                    <a:solidFill>
                      <a:schemeClr val="bg1">
                        <a:lumMod val="50000"/>
                      </a:schemeClr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rPr>
                  <a:t>Titel/beskrivelse</a:t>
                </a:r>
                <a:endParaRPr lang="da-DK" sz="900" b="1" noProof="1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r" eaLnBrk="1" hangingPunct="1">
                  <a:spcAft>
                    <a:spcPts val="250"/>
                  </a:spcAft>
                  <a:defRPr/>
                </a:pPr>
                <a:r>
                  <a:rPr lang="da-DK" sz="900" b="1" noProof="1" smtClean="0">
                    <a:solidFill>
                      <a:schemeClr val="bg1">
                        <a:lumMod val="50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5. </a:t>
                </a:r>
                <a:r>
                  <a:rPr lang="da-DK" sz="900" noProof="1" smtClean="0">
                    <a:solidFill>
                      <a:schemeClr val="bg1">
                        <a:lumMod val="50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Vælg </a:t>
                </a:r>
                <a:r>
                  <a:rPr lang="da-DK" sz="900" b="1" noProof="1" smtClean="0">
                    <a:solidFill>
                      <a:schemeClr val="bg1">
                        <a:lumMod val="50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Anvend på alle </a:t>
                </a:r>
                <a:r>
                  <a:rPr lang="da-DK" sz="900" noProof="1" smtClean="0">
                    <a:solidFill>
                      <a:schemeClr val="bg1">
                        <a:lumMod val="50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eller </a:t>
                </a:r>
                <a:r>
                  <a:rPr lang="da-DK" sz="900" b="1" noProof="1" smtClean="0">
                    <a:solidFill>
                      <a:schemeClr val="bg1">
                        <a:lumMod val="50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Anvend</a:t>
                </a:r>
                <a:r>
                  <a:rPr lang="da-DK" sz="900" noProof="1" smtClean="0">
                    <a:solidFill>
                      <a:schemeClr val="bg1">
                        <a:lumMod val="50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hvis det kun skal være på et enkel slide</a:t>
                </a:r>
              </a:p>
            </p:txBody>
          </p:sp>
          <p:grpSp>
            <p:nvGrpSpPr>
              <p:cNvPr id="9" name="Gruppe 8"/>
              <p:cNvGrpSpPr/>
              <p:nvPr userDrawn="1"/>
            </p:nvGrpSpPr>
            <p:grpSpPr>
              <a:xfrm>
                <a:off x="-2167432" y="5314312"/>
                <a:ext cx="2046559" cy="1463060"/>
                <a:chOff x="-2364901" y="4975472"/>
                <a:chExt cx="2046559" cy="1463060"/>
              </a:xfrm>
            </p:grpSpPr>
            <p:pic>
              <p:nvPicPr>
                <p:cNvPr id="2" name="Billede 1"/>
                <p:cNvPicPr>
                  <a:picLocks noChangeAspect="1"/>
                </p:cNvPicPr>
                <p:nvPr userDrawn="1"/>
              </p:nvPicPr>
              <p:blipFill>
                <a:blip r:embed="rId2"/>
                <a:stretch>
                  <a:fillRect/>
                </a:stretch>
              </p:blipFill>
              <p:spPr>
                <a:xfrm>
                  <a:off x="-2364901" y="4975472"/>
                  <a:ext cx="2046559" cy="1463060"/>
                </a:xfrm>
                <a:prstGeom prst="rect">
                  <a:avLst/>
                </a:prstGeom>
              </p:spPr>
            </p:pic>
            <p:sp>
              <p:nvSpPr>
                <p:cNvPr id="7" name="Rektangel 6"/>
                <p:cNvSpPr/>
                <p:nvPr userDrawn="1"/>
              </p:nvSpPr>
              <p:spPr>
                <a:xfrm>
                  <a:off x="-2157169" y="5721682"/>
                  <a:ext cx="1364573" cy="108100"/>
                </a:xfrm>
                <a:prstGeom prst="rect">
                  <a:avLst/>
                </a:prstGeom>
                <a:noFill/>
                <a:ln w="9525"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/>
                  <a:endParaRPr lang="da-DK" dirty="0" smtClean="0"/>
                </a:p>
              </p:txBody>
            </p:sp>
            <p:sp>
              <p:nvSpPr>
                <p:cNvPr id="23" name="Rektangel 22"/>
                <p:cNvSpPr/>
                <p:nvPr userDrawn="1"/>
              </p:nvSpPr>
              <p:spPr>
                <a:xfrm>
                  <a:off x="-2202172" y="5952717"/>
                  <a:ext cx="1409576" cy="104575"/>
                </a:xfrm>
                <a:prstGeom prst="rect">
                  <a:avLst/>
                </a:prstGeom>
                <a:noFill/>
                <a:ln w="9525"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/>
                  <a:endParaRPr lang="da-DK" dirty="0" smtClean="0"/>
                </a:p>
              </p:txBody>
            </p:sp>
          </p:grpSp>
        </p:grpSp>
        <p:pic>
          <p:nvPicPr>
            <p:cNvPr id="24" name="Billede 1"/>
            <p:cNvPicPr>
              <a:picLocks noChangeAspect="1"/>
            </p:cNvPicPr>
            <p:nvPr userDrawn="1"/>
          </p:nvPicPr>
          <p:blipFill rotWithShape="1">
            <a:blip r:embed="rId2"/>
            <a:srcRect l="6362" t="63226" r="91404" b="33649"/>
            <a:stretch/>
          </p:blipFill>
          <p:spPr>
            <a:xfrm>
              <a:off x="-2072073" y="6166241"/>
              <a:ext cx="45719" cy="45719"/>
            </a:xfrm>
            <a:prstGeom prst="rect">
              <a:avLst/>
            </a:prstGeom>
          </p:spPr>
        </p:pic>
      </p:grpSp>
      <p:grpSp>
        <p:nvGrpSpPr>
          <p:cNvPr id="26" name="Logo"/>
          <p:cNvGrpSpPr/>
          <p:nvPr userDrawn="1"/>
        </p:nvGrpSpPr>
        <p:grpSpPr>
          <a:xfrm>
            <a:off x="457200" y="1584000"/>
            <a:ext cx="687600" cy="687600"/>
            <a:chOff x="457200" y="5718575"/>
            <a:chExt cx="687600" cy="687600"/>
          </a:xfrm>
        </p:grpSpPr>
        <p:pic>
          <p:nvPicPr>
            <p:cNvPr id="27" name="Logo H"/>
            <p:cNvPicPr>
              <a:picLocks noChangeAspect="1"/>
            </p:cNvPicPr>
            <p:nvPr userDrawn="1"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7200" y="5718575"/>
              <a:ext cx="687600" cy="687600"/>
            </a:xfrm>
            <a:prstGeom prst="rect">
              <a:avLst/>
            </a:prstGeom>
          </p:spPr>
        </p:pic>
        <p:pic>
          <p:nvPicPr>
            <p:cNvPr id="28" name="Region"/>
            <p:cNvPicPr>
              <a:picLocks noChangeAspect="1"/>
            </p:cNvPicPr>
            <p:nvPr userDrawn="1"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3732" y="5763982"/>
              <a:ext cx="116417" cy="59478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97394076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Èn tekstsp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el 1"/>
          <p:cNvSpPr>
            <a:spLocks noGrp="1"/>
          </p:cNvSpPr>
          <p:nvPr>
            <p:ph type="title" hasCustomPrompt="1"/>
          </p:nvPr>
        </p:nvSpPr>
        <p:spPr>
          <a:xfrm>
            <a:off x="1368000" y="872715"/>
            <a:ext cx="7092000" cy="1161947"/>
          </a:xfrm>
        </p:spPr>
        <p:txBody>
          <a:bodyPr/>
          <a:lstStyle/>
          <a:p>
            <a:r>
              <a:rPr lang="da-DK" dirty="0" smtClean="0"/>
              <a:t>Overskrift 27pt i to eller flere linjer </a:t>
            </a:r>
            <a:br>
              <a:rPr lang="da-DK" dirty="0" smtClean="0"/>
            </a:br>
            <a:r>
              <a:rPr lang="da-DK" dirty="0" smtClean="0"/>
              <a:t>teksten vokser opad</a:t>
            </a:r>
            <a:endParaRPr lang="da-DK" dirty="0"/>
          </a:p>
        </p:txBody>
      </p:sp>
      <p:sp>
        <p:nvSpPr>
          <p:cNvPr id="4" name="Pladsholder til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a-DK" smtClean="0"/>
              <a:t>Esben Meulengracht Flachs</a:t>
            </a:r>
            <a:endParaRPr lang="da-DK" dirty="0"/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a-DK" smtClean="0"/>
              <a:t>DOC*X May 25, 2016</a:t>
            </a:r>
            <a:endParaRPr lang="da-DK" dirty="0"/>
          </a:p>
        </p:txBody>
      </p:sp>
      <p:sp>
        <p:nvSpPr>
          <p:cNvPr id="6" name="Pladsholder til dias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EC89C-17A0-4E64-A6D2-B825673CEEDF}" type="slidenum">
              <a:rPr lang="da-DK" smtClean="0"/>
              <a:t>‹nr.›</a:t>
            </a:fld>
            <a:endParaRPr lang="da-DK" dirty="0"/>
          </a:p>
        </p:txBody>
      </p:sp>
      <p:grpSp>
        <p:nvGrpSpPr>
          <p:cNvPr id="12" name="Gruppe 11"/>
          <p:cNvGrpSpPr/>
          <p:nvPr userDrawn="1"/>
        </p:nvGrpSpPr>
        <p:grpSpPr>
          <a:xfrm>
            <a:off x="-1980728" y="2393789"/>
            <a:ext cx="1833563" cy="2919774"/>
            <a:chOff x="-1980728" y="1411288"/>
            <a:chExt cx="1833563" cy="2919774"/>
          </a:xfrm>
        </p:grpSpPr>
        <p:sp>
          <p:nvSpPr>
            <p:cNvPr id="13" name="AutoShape 4"/>
            <p:cNvSpPr>
              <a:spLocks/>
            </p:cNvSpPr>
            <p:nvPr userDrawn="1"/>
          </p:nvSpPr>
          <p:spPr bwMode="gray">
            <a:xfrm>
              <a:off x="-1980728" y="1411288"/>
              <a:ext cx="1830388" cy="29197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defTabSz="457200" eaLnBrk="0" hangingPunct="0">
                <a:spcBef>
                  <a:spcPct val="20000"/>
                </a:spcBef>
                <a:buChar char="•"/>
                <a:tabLst>
                  <a:tab pos="177800" algn="l"/>
                </a:tabLst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defTabSz="457200" eaLnBrk="0" hangingPunct="0">
                <a:spcBef>
                  <a:spcPct val="20000"/>
                </a:spcBef>
                <a:buChar char="–"/>
                <a:tabLst>
                  <a:tab pos="177800" algn="l"/>
                </a:tabLst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defTabSz="457200" eaLnBrk="0" hangingPunct="0">
                <a:spcBef>
                  <a:spcPct val="20000"/>
                </a:spcBef>
                <a:buChar char="•"/>
                <a:tabLst>
                  <a:tab pos="177800" algn="l"/>
                </a:tabLst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defTabSz="457200" eaLnBrk="0" hangingPunct="0">
                <a:spcBef>
                  <a:spcPct val="20000"/>
                </a:spcBef>
                <a:buChar char="–"/>
                <a:tabLst>
                  <a:tab pos="177800" algn="l"/>
                </a:tabLst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defTabSz="457200" eaLnBrk="0" hangingPunct="0">
                <a:spcBef>
                  <a:spcPct val="20000"/>
                </a:spcBef>
                <a:buChar char="»"/>
                <a:tabLst>
                  <a:tab pos="177800" algn="l"/>
                </a:tabLst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defTabSz="4572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177800" algn="l"/>
                </a:tabLs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defTabSz="4572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177800" algn="l"/>
                </a:tabLs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defTabSz="4572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177800" algn="l"/>
                </a:tabLs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defTabSz="4572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177800" algn="l"/>
                </a:tabLs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r" eaLnBrk="1" hangingPunct="1">
                <a:spcBef>
                  <a:spcPct val="0"/>
                </a:spcBef>
                <a:spcAft>
                  <a:spcPts val="600"/>
                </a:spcAft>
                <a:buFontTx/>
                <a:buNone/>
                <a:defRPr/>
              </a:pPr>
              <a:r>
                <a:rPr lang="da-DK" sz="900" b="1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Opstil teksten i </a:t>
              </a:r>
              <a:r>
                <a:rPr lang="da-DK" sz="900" b="1" dirty="0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punkter</a:t>
              </a:r>
            </a:p>
            <a:p>
              <a:pPr algn="r" eaLnBrk="1" hangingPunct="1">
                <a:spcBef>
                  <a:spcPct val="0"/>
                </a:spcBef>
                <a:spcAft>
                  <a:spcPts val="240"/>
                </a:spcAft>
                <a:buFontTx/>
                <a:buNone/>
                <a:defRPr/>
              </a:pPr>
              <a:r>
                <a:rPr lang="da-DK" altLang="da-DK" sz="900" i="1" noProof="1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Niveauer</a:t>
              </a:r>
            </a:p>
            <a:p>
              <a:pPr algn="r" eaLnBrk="1" hangingPunct="1">
                <a:spcBef>
                  <a:spcPct val="0"/>
                </a:spcBef>
                <a:spcAft>
                  <a:spcPts val="0"/>
                </a:spcAft>
                <a:buFontTx/>
                <a:buNone/>
                <a:defRPr/>
              </a:pPr>
              <a:r>
                <a:rPr lang="da-DK" altLang="da-DK" sz="900" i="1" noProof="1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1. Niveau = Bullets </a:t>
              </a:r>
              <a:r>
                <a:rPr lang="da-DK" altLang="da-DK" sz="900" i="1" baseline="0" noProof="1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22</a:t>
              </a:r>
              <a:r>
                <a:rPr lang="da-DK" altLang="da-DK" sz="900" i="1" noProof="1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 pkt</a:t>
              </a:r>
              <a:br>
                <a:rPr lang="da-DK" altLang="da-DK" sz="900" i="1" noProof="1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</a:br>
              <a:r>
                <a:rPr lang="da-DK" altLang="da-DK" sz="900" i="1" noProof="1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2. Niveau = Bullets 22 pkt</a:t>
              </a:r>
              <a:br>
                <a:rPr lang="da-DK" altLang="da-DK" sz="900" i="1" noProof="1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</a:br>
              <a:r>
                <a:rPr lang="da-DK" altLang="da-DK" sz="900" i="1" noProof="1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3. Niveau = Bullets 20 pkt</a:t>
              </a:r>
            </a:p>
            <a:p>
              <a:pPr algn="r" eaLnBrk="1" hangingPunct="1">
                <a:spcBef>
                  <a:spcPct val="0"/>
                </a:spcBef>
                <a:spcAft>
                  <a:spcPts val="240"/>
                </a:spcAft>
                <a:buFontTx/>
                <a:buNone/>
                <a:defRPr/>
              </a:pPr>
              <a:r>
                <a:rPr lang="da-DK" altLang="da-DK" sz="900" i="1" noProof="1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4. Niveau = Bullets 18 pkt</a:t>
              </a:r>
              <a:br>
                <a:rPr lang="da-DK" altLang="da-DK" sz="900" i="1" noProof="1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</a:br>
              <a:r>
                <a:rPr lang="da-DK" altLang="da-DK" sz="900" i="1" noProof="1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5. – 9. Niveau = Bullets 16 - 10</a:t>
              </a:r>
              <a:r>
                <a:rPr lang="da-DK" altLang="da-DK" sz="900" i="1" baseline="0" noProof="1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 </a:t>
              </a:r>
              <a:r>
                <a:rPr lang="da-DK" altLang="da-DK" sz="900" i="1" noProof="1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pkt</a:t>
              </a:r>
            </a:p>
            <a:p>
              <a:pPr algn="r" eaLnBrk="1" hangingPunct="1">
                <a:spcBef>
                  <a:spcPct val="0"/>
                </a:spcBef>
                <a:buFontTx/>
                <a:buNone/>
                <a:defRPr/>
              </a:pPr>
              <a:endParaRPr lang="da-DK" altLang="da-DK" sz="900" i="1" noProof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endParaRPr>
            </a:p>
            <a:p>
              <a:pPr algn="r">
                <a:spcBef>
                  <a:spcPts val="0"/>
                </a:spcBef>
                <a:spcAft>
                  <a:spcPts val="240"/>
                </a:spcAft>
                <a:buFontTx/>
                <a:buNone/>
                <a:defRPr/>
              </a:pPr>
              <a:r>
                <a:rPr lang="da-DK" sz="900" dirty="0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For </a:t>
              </a:r>
              <a:r>
                <a:rPr lang="da-DK" sz="900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at få punktopstillet teksten </a:t>
              </a:r>
              <a:r>
                <a:rPr lang="da-DK" sz="900" dirty="0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(</a:t>
              </a:r>
              <a:r>
                <a:rPr lang="da-DK" sz="900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flere niveauer findes) brug </a:t>
              </a:r>
              <a:r>
                <a:rPr lang="da-DK" sz="900" b="1" dirty="0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Forøg </a:t>
              </a:r>
              <a:r>
                <a:rPr lang="da-DK" sz="900" b="1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listeniveau</a:t>
              </a:r>
            </a:p>
            <a:p>
              <a:pPr algn="r">
                <a:defRPr/>
              </a:pPr>
              <a:endParaRPr lang="da-DK" sz="9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endParaRPr>
            </a:p>
            <a:p>
              <a:pPr algn="r">
                <a:defRPr/>
              </a:pPr>
              <a:endParaRPr lang="da-DK" sz="9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endParaRPr>
            </a:p>
            <a:p>
              <a:pPr algn="r">
                <a:spcBef>
                  <a:spcPts val="0"/>
                </a:spcBef>
                <a:spcAft>
                  <a:spcPts val="240"/>
                </a:spcAft>
                <a:buFontTx/>
                <a:buNone/>
                <a:defRPr/>
              </a:pPr>
              <a:r>
                <a:rPr lang="da-DK" sz="900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For at få venstrestillet teksten </a:t>
              </a:r>
              <a:br>
                <a:rPr lang="da-DK" sz="900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</a:br>
              <a:r>
                <a:rPr lang="da-DK" sz="900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uden punktopstilling, brug </a:t>
              </a:r>
              <a:r>
                <a:rPr lang="da-DK" sz="900" b="1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Formindsk listeniveau</a:t>
              </a:r>
            </a:p>
            <a:p>
              <a:pPr algn="r">
                <a:defRPr/>
              </a:pPr>
              <a:endParaRPr lang="da-DK" sz="9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endParaRPr>
            </a:p>
            <a:p>
              <a:pPr algn="r" eaLnBrk="1" hangingPunct="1">
                <a:spcBef>
                  <a:spcPct val="0"/>
                </a:spcBef>
                <a:buFontTx/>
                <a:buNone/>
                <a:defRPr/>
              </a:pPr>
              <a:endParaRPr lang="da-DK" altLang="da-DK" sz="900" i="1" noProof="1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endParaRPr>
            </a:p>
            <a:p>
              <a:pPr algn="r" eaLnBrk="1" hangingPunct="1">
                <a:spcBef>
                  <a:spcPct val="0"/>
                </a:spcBef>
                <a:buFontTx/>
                <a:buNone/>
                <a:defRPr/>
              </a:pPr>
              <a:endParaRPr lang="da-DK" altLang="da-DK" sz="900" i="1" noProof="1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14" name="Gruppe 13"/>
            <p:cNvGrpSpPr/>
            <p:nvPr userDrawn="1"/>
          </p:nvGrpSpPr>
          <p:grpSpPr>
            <a:xfrm>
              <a:off x="-604365" y="3126445"/>
              <a:ext cx="457200" cy="209550"/>
              <a:chOff x="10615613" y="1808820"/>
              <a:chExt cx="457200" cy="209550"/>
            </a:xfrm>
          </p:grpSpPr>
          <p:pic>
            <p:nvPicPr>
              <p:cNvPr id="19" name="Picture 2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615613" y="1808820"/>
                <a:ext cx="457200" cy="2095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sp>
            <p:nvSpPr>
              <p:cNvPr id="20" name="Rounded Rectangle 47"/>
              <p:cNvSpPr/>
              <p:nvPr/>
            </p:nvSpPr>
            <p:spPr>
              <a:xfrm>
                <a:off x="10844213" y="1808820"/>
                <a:ext cx="214312" cy="206375"/>
              </a:xfrm>
              <a:prstGeom prst="roundRect">
                <a:avLst/>
              </a:prstGeom>
              <a:noFill/>
              <a:ln w="12700"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anchor="ctr"/>
              <a:lstStyle/>
              <a:p>
                <a:pPr algn="ctr">
                  <a:defRPr/>
                </a:pPr>
                <a:endParaRPr lang="da-DK" sz="2400" dirty="0"/>
              </a:p>
            </p:txBody>
          </p:sp>
        </p:grpSp>
        <p:grpSp>
          <p:nvGrpSpPr>
            <p:cNvPr id="15" name="Gruppe 14"/>
            <p:cNvGrpSpPr/>
            <p:nvPr userDrawn="1"/>
          </p:nvGrpSpPr>
          <p:grpSpPr>
            <a:xfrm>
              <a:off x="-599603" y="3918533"/>
              <a:ext cx="438150" cy="209550"/>
              <a:chOff x="10620375" y="2651782"/>
              <a:chExt cx="438150" cy="209550"/>
            </a:xfrm>
          </p:grpSpPr>
          <p:pic>
            <p:nvPicPr>
              <p:cNvPr id="16" name="Picture 3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620375" y="2651782"/>
                <a:ext cx="438150" cy="2095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sp>
            <p:nvSpPr>
              <p:cNvPr id="17" name="Rectangle 52"/>
              <p:cNvSpPr/>
              <p:nvPr/>
            </p:nvSpPr>
            <p:spPr>
              <a:xfrm>
                <a:off x="10839450" y="2651782"/>
                <a:ext cx="219075" cy="201613"/>
              </a:xfrm>
              <a:prstGeom prst="rect">
                <a:avLst/>
              </a:prstGeom>
              <a:solidFill>
                <a:srgbClr val="FFFFFF">
                  <a:alpha val="65882"/>
                </a:srgbClr>
              </a:solidFill>
              <a:ln w="31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anchor="ctr"/>
              <a:lstStyle/>
              <a:p>
                <a:pPr algn="ctr">
                  <a:defRPr/>
                </a:pPr>
                <a:endParaRPr lang="da-DK" sz="2400" dirty="0"/>
              </a:p>
            </p:txBody>
          </p:sp>
          <p:sp>
            <p:nvSpPr>
              <p:cNvPr id="18" name="Rounded Rectangle 53"/>
              <p:cNvSpPr/>
              <p:nvPr/>
            </p:nvSpPr>
            <p:spPr>
              <a:xfrm>
                <a:off x="10625138" y="2654957"/>
                <a:ext cx="214312" cy="206375"/>
              </a:xfrm>
              <a:prstGeom prst="roundRect">
                <a:avLst/>
              </a:prstGeom>
              <a:noFill/>
              <a:ln w="12700"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anchor="ctr"/>
              <a:lstStyle/>
              <a:p>
                <a:pPr algn="ctr">
                  <a:defRPr/>
                </a:pPr>
                <a:endParaRPr lang="da-DK" sz="2400" dirty="0"/>
              </a:p>
            </p:txBody>
          </p:sp>
        </p:grpSp>
      </p:grpSp>
      <p:sp>
        <p:nvSpPr>
          <p:cNvPr id="3" name="Pladsholder til indhold 2"/>
          <p:cNvSpPr>
            <a:spLocks noGrp="1"/>
          </p:cNvSpPr>
          <p:nvPr>
            <p:ph sz="quarter" idx="13" hasCustomPrompt="1"/>
          </p:nvPr>
        </p:nvSpPr>
        <p:spPr>
          <a:xfrm>
            <a:off x="1368425" y="2327275"/>
            <a:ext cx="7091363" cy="3160713"/>
          </a:xfrm>
        </p:spPr>
        <p:txBody>
          <a:bodyPr/>
          <a:lstStyle/>
          <a:p>
            <a:pPr lvl="0"/>
            <a:r>
              <a:rPr lang="da-DK" dirty="0" smtClean="0"/>
              <a:t>Brødtekst 22pt skrives her</a:t>
            </a:r>
          </a:p>
          <a:p>
            <a:pPr lvl="1"/>
            <a:r>
              <a:rPr lang="da-DK" dirty="0" smtClean="0"/>
              <a:t>Andet niveau</a:t>
            </a:r>
          </a:p>
          <a:p>
            <a:pPr lvl="2"/>
            <a:r>
              <a:rPr lang="da-DK" dirty="0" smtClean="0"/>
              <a:t>Tredje niveau</a:t>
            </a:r>
          </a:p>
          <a:p>
            <a:pPr lvl="3"/>
            <a:r>
              <a:rPr lang="da-DK" dirty="0" smtClean="0"/>
              <a:t>Fjerde niveau</a:t>
            </a:r>
          </a:p>
          <a:p>
            <a:pPr lvl="4"/>
            <a:r>
              <a:rPr lang="da-DK" dirty="0" smtClean="0"/>
              <a:t>Femte niveau</a:t>
            </a:r>
            <a:endParaRPr lang="da-DK" dirty="0"/>
          </a:p>
        </p:txBody>
      </p:sp>
      <p:sp>
        <p:nvSpPr>
          <p:cNvPr id="21" name="Pladsholder til tekst 3"/>
          <p:cNvSpPr>
            <a:spLocks noGrp="1"/>
          </p:cNvSpPr>
          <p:nvPr>
            <p:ph type="body" sz="quarter" idx="14" hasCustomPrompt="1"/>
          </p:nvPr>
        </p:nvSpPr>
        <p:spPr>
          <a:xfrm>
            <a:off x="1371600" y="399192"/>
            <a:ext cx="7092000" cy="358444"/>
          </a:xfrm>
        </p:spPr>
        <p:txBody>
          <a:bodyPr/>
          <a:lstStyle>
            <a:lvl1pPr marL="0" indent="0">
              <a:buNone/>
              <a:defRPr lang="da-DK" sz="1200" b="1" kern="1200" dirty="0">
                <a:solidFill>
                  <a:srgbClr val="B3B3B3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da-DK" dirty="0" smtClean="0"/>
              <a:t>Evt. center/afdeling/enhed skrives her</a:t>
            </a:r>
            <a:endParaRPr lang="da-DK" dirty="0"/>
          </a:p>
        </p:txBody>
      </p:sp>
      <p:sp>
        <p:nvSpPr>
          <p:cNvPr id="23" name="Tekstfelt 4"/>
          <p:cNvSpPr txBox="1"/>
          <p:nvPr userDrawn="1"/>
        </p:nvSpPr>
        <p:spPr>
          <a:xfrm>
            <a:off x="1371600" y="207098"/>
            <a:ext cx="2340260" cy="215444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r>
              <a:rPr lang="da-DK" sz="1200" b="1" noProof="0" dirty="0" smtClean="0">
                <a:solidFill>
                  <a:srgbClr val="565656"/>
                </a:solidFill>
              </a:rPr>
              <a:t>Bispebjerg Hospital</a:t>
            </a:r>
          </a:p>
        </p:txBody>
      </p:sp>
    </p:spTree>
    <p:extLst>
      <p:ext uri="{BB962C8B-B14F-4D97-AF65-F5344CB8AC3E}">
        <p14:creationId xmlns:p14="http://schemas.microsoft.com/office/powerpoint/2010/main" val="322329936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 tekstspal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da-DK" dirty="0" smtClean="0"/>
              <a:t>Overskrift 27pt i to eller flere linjer </a:t>
            </a:r>
            <a:br>
              <a:rPr lang="da-DK" dirty="0" smtClean="0"/>
            </a:br>
            <a:r>
              <a:rPr lang="da-DK" dirty="0" smtClean="0"/>
              <a:t>teksten vokser opad</a:t>
            </a:r>
            <a:endParaRPr lang="da-DK" dirty="0"/>
          </a:p>
        </p:txBody>
      </p:sp>
      <p:sp>
        <p:nvSpPr>
          <p:cNvPr id="4" name="Pladsholder til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a-DK" smtClean="0"/>
              <a:t>Esben Meulengracht Flachs</a:t>
            </a:r>
            <a:endParaRPr lang="da-DK" dirty="0"/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a-DK" smtClean="0"/>
              <a:t>DOC*X May 25, 2016</a:t>
            </a:r>
            <a:endParaRPr lang="da-DK" dirty="0"/>
          </a:p>
        </p:txBody>
      </p:sp>
      <p:sp>
        <p:nvSpPr>
          <p:cNvPr id="6" name="Pladsholder til dias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EC89C-17A0-4E64-A6D2-B825673CEEDF}" type="slidenum">
              <a:rPr lang="da-DK" smtClean="0"/>
              <a:t>‹nr.›</a:t>
            </a:fld>
            <a:endParaRPr lang="da-DK" dirty="0"/>
          </a:p>
        </p:txBody>
      </p:sp>
      <p:grpSp>
        <p:nvGrpSpPr>
          <p:cNvPr id="8" name="Gruppe 7"/>
          <p:cNvGrpSpPr/>
          <p:nvPr userDrawn="1"/>
        </p:nvGrpSpPr>
        <p:grpSpPr>
          <a:xfrm>
            <a:off x="-1980728" y="2393789"/>
            <a:ext cx="1833563" cy="2919774"/>
            <a:chOff x="-1980728" y="1411288"/>
            <a:chExt cx="1833563" cy="2919774"/>
          </a:xfrm>
        </p:grpSpPr>
        <p:sp>
          <p:nvSpPr>
            <p:cNvPr id="9" name="AutoShape 4"/>
            <p:cNvSpPr>
              <a:spLocks/>
            </p:cNvSpPr>
            <p:nvPr userDrawn="1"/>
          </p:nvSpPr>
          <p:spPr bwMode="gray">
            <a:xfrm>
              <a:off x="-1980728" y="1411288"/>
              <a:ext cx="1830388" cy="29197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defTabSz="457200" eaLnBrk="0" hangingPunct="0">
                <a:spcBef>
                  <a:spcPct val="20000"/>
                </a:spcBef>
                <a:buChar char="•"/>
                <a:tabLst>
                  <a:tab pos="177800" algn="l"/>
                </a:tabLst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defTabSz="457200" eaLnBrk="0" hangingPunct="0">
                <a:spcBef>
                  <a:spcPct val="20000"/>
                </a:spcBef>
                <a:buChar char="–"/>
                <a:tabLst>
                  <a:tab pos="177800" algn="l"/>
                </a:tabLst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defTabSz="457200" eaLnBrk="0" hangingPunct="0">
                <a:spcBef>
                  <a:spcPct val="20000"/>
                </a:spcBef>
                <a:buChar char="•"/>
                <a:tabLst>
                  <a:tab pos="177800" algn="l"/>
                </a:tabLst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defTabSz="457200" eaLnBrk="0" hangingPunct="0">
                <a:spcBef>
                  <a:spcPct val="20000"/>
                </a:spcBef>
                <a:buChar char="–"/>
                <a:tabLst>
                  <a:tab pos="177800" algn="l"/>
                </a:tabLst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defTabSz="457200" eaLnBrk="0" hangingPunct="0">
                <a:spcBef>
                  <a:spcPct val="20000"/>
                </a:spcBef>
                <a:buChar char="»"/>
                <a:tabLst>
                  <a:tab pos="177800" algn="l"/>
                </a:tabLst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defTabSz="4572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177800" algn="l"/>
                </a:tabLs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defTabSz="4572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177800" algn="l"/>
                </a:tabLs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defTabSz="4572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177800" algn="l"/>
                </a:tabLs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defTabSz="4572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177800" algn="l"/>
                </a:tabLs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r" eaLnBrk="1" hangingPunct="1">
                <a:spcBef>
                  <a:spcPct val="0"/>
                </a:spcBef>
                <a:spcAft>
                  <a:spcPts val="600"/>
                </a:spcAft>
                <a:buFontTx/>
                <a:buNone/>
                <a:defRPr/>
              </a:pPr>
              <a:r>
                <a:rPr lang="da-DK" sz="900" b="1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Opstil teksten i </a:t>
              </a:r>
              <a:r>
                <a:rPr lang="da-DK" sz="900" b="1" dirty="0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punkter</a:t>
              </a:r>
            </a:p>
            <a:p>
              <a:pPr algn="r" eaLnBrk="1" hangingPunct="1">
                <a:spcBef>
                  <a:spcPct val="0"/>
                </a:spcBef>
                <a:spcAft>
                  <a:spcPts val="240"/>
                </a:spcAft>
                <a:buFontTx/>
                <a:buNone/>
                <a:defRPr/>
              </a:pPr>
              <a:r>
                <a:rPr lang="da-DK" altLang="da-DK" sz="900" i="1" noProof="1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Niveauer</a:t>
              </a:r>
            </a:p>
            <a:p>
              <a:pPr algn="r" eaLnBrk="1" hangingPunct="1">
                <a:spcBef>
                  <a:spcPct val="0"/>
                </a:spcBef>
                <a:spcAft>
                  <a:spcPts val="0"/>
                </a:spcAft>
                <a:buFontTx/>
                <a:buNone/>
                <a:defRPr/>
              </a:pPr>
              <a:r>
                <a:rPr lang="da-DK" altLang="da-DK" sz="900" i="1" noProof="1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1. Niveau = Bullets </a:t>
              </a:r>
              <a:r>
                <a:rPr lang="da-DK" altLang="da-DK" sz="900" i="1" baseline="0" noProof="1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18</a:t>
              </a:r>
              <a:r>
                <a:rPr lang="da-DK" altLang="da-DK" sz="900" i="1" noProof="1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 pkt</a:t>
              </a:r>
              <a:br>
                <a:rPr lang="da-DK" altLang="da-DK" sz="900" i="1" noProof="1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</a:br>
              <a:r>
                <a:rPr lang="da-DK" altLang="da-DK" sz="900" i="1" noProof="1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2. Niveau = Bullets 18 pkt</a:t>
              </a:r>
              <a:br>
                <a:rPr lang="da-DK" altLang="da-DK" sz="900" i="1" noProof="1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</a:br>
              <a:r>
                <a:rPr lang="da-DK" altLang="da-DK" sz="900" i="1" noProof="1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3. Niveau = Bullets 16 pkt</a:t>
              </a:r>
            </a:p>
            <a:p>
              <a:pPr algn="r" eaLnBrk="1" hangingPunct="1">
                <a:spcBef>
                  <a:spcPct val="0"/>
                </a:spcBef>
                <a:spcAft>
                  <a:spcPts val="240"/>
                </a:spcAft>
                <a:buFontTx/>
                <a:buNone/>
                <a:defRPr/>
              </a:pPr>
              <a:r>
                <a:rPr lang="da-DK" altLang="da-DK" sz="900" i="1" noProof="1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4. Niveau = Bullets 14 pkt</a:t>
              </a:r>
              <a:br>
                <a:rPr lang="da-DK" altLang="da-DK" sz="900" i="1" noProof="1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</a:br>
              <a:r>
                <a:rPr lang="da-DK" altLang="da-DK" sz="900" i="1" noProof="1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5. Niveau = Bullets 12 pkt</a:t>
              </a:r>
            </a:p>
            <a:p>
              <a:pPr algn="r" eaLnBrk="1" hangingPunct="1">
                <a:spcBef>
                  <a:spcPct val="0"/>
                </a:spcBef>
                <a:buFontTx/>
                <a:buNone/>
                <a:defRPr/>
              </a:pPr>
              <a:endParaRPr lang="da-DK" altLang="da-DK" sz="900" i="1" noProof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endParaRPr>
            </a:p>
            <a:p>
              <a:pPr algn="r">
                <a:spcBef>
                  <a:spcPts val="0"/>
                </a:spcBef>
                <a:spcAft>
                  <a:spcPts val="240"/>
                </a:spcAft>
                <a:buFontTx/>
                <a:buNone/>
                <a:defRPr/>
              </a:pPr>
              <a:r>
                <a:rPr lang="da-DK" sz="900" dirty="0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For </a:t>
              </a:r>
              <a:r>
                <a:rPr lang="da-DK" sz="900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at få punktopstillet teksten </a:t>
              </a:r>
              <a:r>
                <a:rPr lang="da-DK" sz="900" dirty="0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(</a:t>
              </a:r>
              <a:r>
                <a:rPr lang="da-DK" sz="900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flere niveauer findes) brug </a:t>
              </a:r>
              <a:r>
                <a:rPr lang="da-DK" sz="900" b="1" dirty="0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Forøg </a:t>
              </a:r>
              <a:r>
                <a:rPr lang="da-DK" sz="900" b="1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listeniveau</a:t>
              </a:r>
            </a:p>
            <a:p>
              <a:pPr algn="r">
                <a:defRPr/>
              </a:pPr>
              <a:endParaRPr lang="da-DK" sz="9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endParaRPr>
            </a:p>
            <a:p>
              <a:pPr algn="r">
                <a:defRPr/>
              </a:pPr>
              <a:endParaRPr lang="da-DK" sz="9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endParaRPr>
            </a:p>
            <a:p>
              <a:pPr algn="r">
                <a:spcBef>
                  <a:spcPts val="0"/>
                </a:spcBef>
                <a:spcAft>
                  <a:spcPts val="240"/>
                </a:spcAft>
                <a:buFontTx/>
                <a:buNone/>
                <a:defRPr/>
              </a:pPr>
              <a:r>
                <a:rPr lang="da-DK" sz="900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For at få venstrestillet teksten </a:t>
              </a:r>
              <a:br>
                <a:rPr lang="da-DK" sz="900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</a:br>
              <a:r>
                <a:rPr lang="da-DK" sz="900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uden punktopstilling, brug </a:t>
              </a:r>
              <a:r>
                <a:rPr lang="da-DK" sz="900" b="1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Formindsk listeniveau</a:t>
              </a:r>
            </a:p>
            <a:p>
              <a:pPr algn="r">
                <a:defRPr/>
              </a:pPr>
              <a:endParaRPr lang="da-DK" sz="9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endParaRPr>
            </a:p>
            <a:p>
              <a:pPr algn="r" eaLnBrk="1" hangingPunct="1">
                <a:spcBef>
                  <a:spcPct val="0"/>
                </a:spcBef>
                <a:buFontTx/>
                <a:buNone/>
                <a:defRPr/>
              </a:pPr>
              <a:endParaRPr lang="da-DK" altLang="da-DK" sz="900" i="1" noProof="1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endParaRPr>
            </a:p>
            <a:p>
              <a:pPr algn="r" eaLnBrk="1" hangingPunct="1">
                <a:spcBef>
                  <a:spcPct val="0"/>
                </a:spcBef>
                <a:buFontTx/>
                <a:buNone/>
                <a:defRPr/>
              </a:pPr>
              <a:endParaRPr lang="da-DK" altLang="da-DK" sz="900" i="1" noProof="1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10" name="Gruppe 9"/>
            <p:cNvGrpSpPr/>
            <p:nvPr userDrawn="1"/>
          </p:nvGrpSpPr>
          <p:grpSpPr>
            <a:xfrm>
              <a:off x="-604365" y="3126445"/>
              <a:ext cx="457200" cy="209550"/>
              <a:chOff x="10615613" y="1808820"/>
              <a:chExt cx="457200" cy="209550"/>
            </a:xfrm>
          </p:grpSpPr>
          <p:pic>
            <p:nvPicPr>
              <p:cNvPr id="17" name="Picture 2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615613" y="1808820"/>
                <a:ext cx="457200" cy="2095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sp>
            <p:nvSpPr>
              <p:cNvPr id="18" name="Rounded Rectangle 47"/>
              <p:cNvSpPr/>
              <p:nvPr/>
            </p:nvSpPr>
            <p:spPr>
              <a:xfrm>
                <a:off x="10844213" y="1808820"/>
                <a:ext cx="214312" cy="206375"/>
              </a:xfrm>
              <a:prstGeom prst="roundRect">
                <a:avLst/>
              </a:prstGeom>
              <a:noFill/>
              <a:ln w="12700"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anchor="ctr"/>
              <a:lstStyle/>
              <a:p>
                <a:pPr algn="ctr">
                  <a:defRPr/>
                </a:pPr>
                <a:endParaRPr lang="da-DK" sz="2400" dirty="0"/>
              </a:p>
            </p:txBody>
          </p:sp>
        </p:grpSp>
        <p:grpSp>
          <p:nvGrpSpPr>
            <p:cNvPr id="13" name="Gruppe 12"/>
            <p:cNvGrpSpPr/>
            <p:nvPr userDrawn="1"/>
          </p:nvGrpSpPr>
          <p:grpSpPr>
            <a:xfrm>
              <a:off x="-599603" y="3918533"/>
              <a:ext cx="438150" cy="209550"/>
              <a:chOff x="10620375" y="2651782"/>
              <a:chExt cx="438150" cy="209550"/>
            </a:xfrm>
          </p:grpSpPr>
          <p:pic>
            <p:nvPicPr>
              <p:cNvPr id="14" name="Picture 3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620375" y="2651782"/>
                <a:ext cx="438150" cy="2095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sp>
            <p:nvSpPr>
              <p:cNvPr id="15" name="Rectangle 52"/>
              <p:cNvSpPr/>
              <p:nvPr/>
            </p:nvSpPr>
            <p:spPr>
              <a:xfrm>
                <a:off x="10839450" y="2651782"/>
                <a:ext cx="219075" cy="201613"/>
              </a:xfrm>
              <a:prstGeom prst="rect">
                <a:avLst/>
              </a:prstGeom>
              <a:solidFill>
                <a:srgbClr val="FFFFFF">
                  <a:alpha val="65882"/>
                </a:srgbClr>
              </a:solidFill>
              <a:ln w="31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anchor="ctr"/>
              <a:lstStyle/>
              <a:p>
                <a:pPr algn="ctr">
                  <a:defRPr/>
                </a:pPr>
                <a:endParaRPr lang="da-DK" sz="2400" dirty="0"/>
              </a:p>
            </p:txBody>
          </p:sp>
          <p:sp>
            <p:nvSpPr>
              <p:cNvPr id="16" name="Rounded Rectangle 53"/>
              <p:cNvSpPr/>
              <p:nvPr/>
            </p:nvSpPr>
            <p:spPr>
              <a:xfrm>
                <a:off x="10625138" y="2654957"/>
                <a:ext cx="214312" cy="206375"/>
              </a:xfrm>
              <a:prstGeom prst="roundRect">
                <a:avLst/>
              </a:prstGeom>
              <a:noFill/>
              <a:ln w="12700"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anchor="ctr"/>
              <a:lstStyle/>
              <a:p>
                <a:pPr algn="ctr">
                  <a:defRPr/>
                </a:pPr>
                <a:endParaRPr lang="da-DK" sz="2400" dirty="0"/>
              </a:p>
            </p:txBody>
          </p:sp>
        </p:grpSp>
      </p:grpSp>
      <p:sp>
        <p:nvSpPr>
          <p:cNvPr id="7" name="Pladsholder til indhold 6"/>
          <p:cNvSpPr>
            <a:spLocks noGrp="1"/>
          </p:cNvSpPr>
          <p:nvPr>
            <p:ph sz="quarter" idx="13" hasCustomPrompt="1"/>
          </p:nvPr>
        </p:nvSpPr>
        <p:spPr>
          <a:xfrm>
            <a:off x="1368000" y="2327275"/>
            <a:ext cx="3429000" cy="3160713"/>
          </a:xfrm>
        </p:spPr>
        <p:txBody>
          <a:bodyPr/>
          <a:lstStyle>
            <a:lvl1pPr marL="126000" indent="-126000">
              <a:defRPr sz="1800"/>
            </a:lvl1pPr>
            <a:lvl2pPr marL="450000" indent="-108000">
              <a:defRPr sz="1600"/>
            </a:lvl2pPr>
            <a:lvl3pPr marL="810000" indent="-108000">
              <a:defRPr sz="1400"/>
            </a:lvl3pPr>
            <a:lvl4pPr marL="1152000" indent="-90000">
              <a:defRPr sz="1200"/>
            </a:lvl4pPr>
            <a:lvl5pPr marL="1512000" indent="-90000">
              <a:defRPr sz="1000"/>
            </a:lvl5pPr>
            <a:lvl6pPr marL="1872000">
              <a:defRPr sz="1000"/>
            </a:lvl6pPr>
            <a:lvl7pPr marL="2232000">
              <a:defRPr sz="1000"/>
            </a:lvl7pPr>
            <a:lvl8pPr marL="2592000">
              <a:defRPr/>
            </a:lvl8pPr>
            <a:lvl9pPr marL="2952000">
              <a:defRPr sz="1000"/>
            </a:lvl9pPr>
          </a:lstStyle>
          <a:p>
            <a:pPr lvl="0"/>
            <a:r>
              <a:rPr lang="da-DK" dirty="0" smtClean="0"/>
              <a:t>Brødtekst 18pt skrives her</a:t>
            </a:r>
          </a:p>
          <a:p>
            <a:pPr lvl="1"/>
            <a:r>
              <a:rPr lang="da-DK" dirty="0" smtClean="0"/>
              <a:t>Andet niveau</a:t>
            </a:r>
          </a:p>
          <a:p>
            <a:pPr lvl="2"/>
            <a:r>
              <a:rPr lang="da-DK" dirty="0" smtClean="0"/>
              <a:t>Tredje niveau</a:t>
            </a:r>
          </a:p>
          <a:p>
            <a:pPr lvl="3"/>
            <a:r>
              <a:rPr lang="da-DK" dirty="0" smtClean="0"/>
              <a:t>Fjerde niveau</a:t>
            </a:r>
          </a:p>
          <a:p>
            <a:pPr lvl="4"/>
            <a:r>
              <a:rPr lang="da-DK" dirty="0" smtClean="0"/>
              <a:t>Femte niveau</a:t>
            </a:r>
          </a:p>
          <a:p>
            <a:pPr lvl="5"/>
            <a:r>
              <a:rPr lang="da-DK" dirty="0" smtClean="0"/>
              <a:t>6 niveau</a:t>
            </a:r>
          </a:p>
          <a:p>
            <a:pPr lvl="6"/>
            <a:r>
              <a:rPr lang="da-DK" dirty="0" smtClean="0"/>
              <a:t>7 niveau</a:t>
            </a:r>
          </a:p>
          <a:p>
            <a:pPr lvl="7"/>
            <a:r>
              <a:rPr lang="da-DK" dirty="0" smtClean="0"/>
              <a:t>8 niveau</a:t>
            </a:r>
          </a:p>
          <a:p>
            <a:pPr lvl="8"/>
            <a:r>
              <a:rPr lang="da-DK" dirty="0" smtClean="0"/>
              <a:t>9 niveau</a:t>
            </a:r>
            <a:endParaRPr lang="da-DK" dirty="0"/>
          </a:p>
        </p:txBody>
      </p:sp>
      <p:sp>
        <p:nvSpPr>
          <p:cNvPr id="19" name="Pladsholder til indhold 6"/>
          <p:cNvSpPr>
            <a:spLocks noGrp="1"/>
          </p:cNvSpPr>
          <p:nvPr>
            <p:ph sz="quarter" idx="14" hasCustomPrompt="1"/>
          </p:nvPr>
        </p:nvSpPr>
        <p:spPr>
          <a:xfrm>
            <a:off x="5021798" y="2329200"/>
            <a:ext cx="3429000" cy="3160713"/>
          </a:xfrm>
        </p:spPr>
        <p:txBody>
          <a:bodyPr/>
          <a:lstStyle>
            <a:lvl1pPr marL="126000" indent="-126000">
              <a:defRPr sz="1800"/>
            </a:lvl1pPr>
            <a:lvl2pPr marL="450000" indent="-108000">
              <a:defRPr sz="1600"/>
            </a:lvl2pPr>
            <a:lvl3pPr marL="810000" indent="-108000">
              <a:defRPr sz="1400"/>
            </a:lvl3pPr>
            <a:lvl4pPr marL="1152000" indent="-90000">
              <a:defRPr sz="1200"/>
            </a:lvl4pPr>
            <a:lvl5pPr marL="1512000" indent="-90000">
              <a:defRPr sz="1000"/>
            </a:lvl5pPr>
            <a:lvl6pPr marL="1872000">
              <a:defRPr sz="1000"/>
            </a:lvl6pPr>
            <a:lvl7pPr marL="2232000">
              <a:defRPr sz="1000"/>
            </a:lvl7pPr>
            <a:lvl8pPr marL="2592000">
              <a:defRPr/>
            </a:lvl8pPr>
            <a:lvl9pPr marL="2952000">
              <a:defRPr sz="1000"/>
            </a:lvl9pPr>
          </a:lstStyle>
          <a:p>
            <a:pPr lvl="0"/>
            <a:r>
              <a:rPr lang="da-DK" dirty="0" smtClean="0"/>
              <a:t>Brødtekst 18pt skrives her</a:t>
            </a:r>
          </a:p>
          <a:p>
            <a:pPr lvl="1"/>
            <a:r>
              <a:rPr lang="da-DK" dirty="0" smtClean="0"/>
              <a:t>Andet niveau</a:t>
            </a:r>
          </a:p>
          <a:p>
            <a:pPr lvl="2"/>
            <a:r>
              <a:rPr lang="da-DK" dirty="0" smtClean="0"/>
              <a:t>Tredje niveau</a:t>
            </a:r>
          </a:p>
          <a:p>
            <a:pPr lvl="3"/>
            <a:r>
              <a:rPr lang="da-DK" dirty="0" smtClean="0"/>
              <a:t>Fjerde niveau</a:t>
            </a:r>
          </a:p>
          <a:p>
            <a:pPr lvl="4"/>
            <a:r>
              <a:rPr lang="da-DK" dirty="0" smtClean="0"/>
              <a:t>Femte niveau</a:t>
            </a:r>
          </a:p>
          <a:p>
            <a:pPr lvl="5"/>
            <a:r>
              <a:rPr lang="da-DK" dirty="0" smtClean="0"/>
              <a:t>6 niveau</a:t>
            </a:r>
          </a:p>
          <a:p>
            <a:pPr lvl="6"/>
            <a:r>
              <a:rPr lang="da-DK" dirty="0" smtClean="0"/>
              <a:t>7 niveau</a:t>
            </a:r>
          </a:p>
          <a:p>
            <a:pPr lvl="7"/>
            <a:r>
              <a:rPr lang="da-DK" dirty="0" smtClean="0"/>
              <a:t>8 niveau</a:t>
            </a:r>
          </a:p>
          <a:p>
            <a:pPr lvl="8"/>
            <a:r>
              <a:rPr lang="da-DK" dirty="0" smtClean="0"/>
              <a:t>9 niveau</a:t>
            </a:r>
            <a:endParaRPr lang="da-DK" dirty="0"/>
          </a:p>
        </p:txBody>
      </p:sp>
      <p:sp>
        <p:nvSpPr>
          <p:cNvPr id="20" name="Pladsholder til tekst 3"/>
          <p:cNvSpPr>
            <a:spLocks noGrp="1"/>
          </p:cNvSpPr>
          <p:nvPr>
            <p:ph type="body" sz="quarter" idx="15" hasCustomPrompt="1"/>
          </p:nvPr>
        </p:nvSpPr>
        <p:spPr>
          <a:xfrm>
            <a:off x="1371600" y="399192"/>
            <a:ext cx="7092000" cy="358444"/>
          </a:xfrm>
        </p:spPr>
        <p:txBody>
          <a:bodyPr/>
          <a:lstStyle>
            <a:lvl1pPr marL="0" indent="0">
              <a:buNone/>
              <a:defRPr lang="da-DK" sz="1200" b="1" kern="1200" dirty="0">
                <a:solidFill>
                  <a:srgbClr val="B3B3B3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da-DK" dirty="0" smtClean="0"/>
              <a:t>Evt. center/afdeling/enhed skrives her</a:t>
            </a:r>
            <a:endParaRPr lang="da-DK" dirty="0"/>
          </a:p>
        </p:txBody>
      </p:sp>
      <p:sp>
        <p:nvSpPr>
          <p:cNvPr id="22" name="Tekstfelt 4"/>
          <p:cNvSpPr txBox="1"/>
          <p:nvPr userDrawn="1"/>
        </p:nvSpPr>
        <p:spPr>
          <a:xfrm>
            <a:off x="1371600" y="207098"/>
            <a:ext cx="2340260" cy="215444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r>
              <a:rPr lang="da-DK" sz="1200" b="1" noProof="0" dirty="0" smtClean="0">
                <a:solidFill>
                  <a:srgbClr val="565656"/>
                </a:solidFill>
              </a:rPr>
              <a:t>Bispebjerg Hospital</a:t>
            </a:r>
          </a:p>
        </p:txBody>
      </p:sp>
    </p:spTree>
    <p:extLst>
      <p:ext uri="{BB962C8B-B14F-4D97-AF65-F5344CB8AC3E}">
        <p14:creationId xmlns:p14="http://schemas.microsoft.com/office/powerpoint/2010/main" val="9177739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t felt bille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dsholder til tekst 1"/>
          <p:cNvSpPr>
            <a:spLocks noGrp="1"/>
          </p:cNvSpPr>
          <p:nvPr>
            <p:ph type="body" sz="quarter" idx="15" hasCustomPrompt="1"/>
          </p:nvPr>
        </p:nvSpPr>
        <p:spPr>
          <a:xfrm>
            <a:off x="1368000" y="4838162"/>
            <a:ext cx="7086600" cy="654587"/>
          </a:xfrm>
        </p:spPr>
        <p:txBody>
          <a:bodyPr/>
          <a:lstStyle>
            <a:lvl1pPr marL="0" indent="0">
              <a:lnSpc>
                <a:spcPct val="85000"/>
              </a:lnSpc>
              <a:buNone/>
              <a:defRPr sz="1600" baseline="0"/>
            </a:lvl1pPr>
            <a:lvl2pPr>
              <a:defRPr sz="1800"/>
            </a:lvl2pPr>
            <a:lvl3pPr marL="324000">
              <a:defRPr sz="1600"/>
            </a:lvl3pPr>
            <a:lvl4pPr marL="540000">
              <a:defRPr lang="da-DK" sz="14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90000">
              <a:defRPr sz="1200"/>
            </a:lvl5pPr>
          </a:lstStyle>
          <a:p>
            <a:pPr lvl="0"/>
            <a:r>
              <a:rPr lang="da-DK" dirty="0" smtClean="0"/>
              <a:t>Billedtekst 16pt i to eller max tre linjer</a:t>
            </a:r>
          </a:p>
        </p:txBody>
      </p:sp>
      <p:sp>
        <p:nvSpPr>
          <p:cNvPr id="8" name="Pladsholder til billede 2"/>
          <p:cNvSpPr>
            <a:spLocks noGrp="1"/>
          </p:cNvSpPr>
          <p:nvPr>
            <p:ph type="pic" sz="quarter" idx="16" hasCustomPrompt="1"/>
          </p:nvPr>
        </p:nvSpPr>
        <p:spPr>
          <a:xfrm>
            <a:off x="1368000" y="1362269"/>
            <a:ext cx="7086600" cy="3340360"/>
          </a:xfrm>
        </p:spPr>
        <p:txBody>
          <a:bodyPr tIns="612000" anchor="ctr" anchorCtr="0"/>
          <a:lstStyle>
            <a:lvl1pPr marL="0" indent="0" algn="ctr">
              <a:buNone/>
              <a:defRPr sz="1400" baseline="0">
                <a:solidFill>
                  <a:schemeClr val="accent6"/>
                </a:solidFill>
              </a:defRPr>
            </a:lvl1pPr>
          </a:lstStyle>
          <a:p>
            <a:r>
              <a:rPr lang="da-DK" dirty="0" smtClean="0"/>
              <a:t>Klik på ikon for at indsætte billede</a:t>
            </a:r>
            <a:endParaRPr lang="da-DK" dirty="0"/>
          </a:p>
        </p:txBody>
      </p:sp>
      <p:sp>
        <p:nvSpPr>
          <p:cNvPr id="4" name="Pladsholder til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a-DK" smtClean="0"/>
              <a:t>Esben Meulengracht Flachs</a:t>
            </a:r>
            <a:endParaRPr lang="da-DK" dirty="0"/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a-DK" smtClean="0"/>
              <a:t>DOC*X May 25, 2016</a:t>
            </a:r>
            <a:endParaRPr lang="da-DK" dirty="0"/>
          </a:p>
        </p:txBody>
      </p:sp>
      <p:sp>
        <p:nvSpPr>
          <p:cNvPr id="6" name="Pladsholder til dias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EC89C-17A0-4E64-A6D2-B825673CEEDF}" type="slidenum">
              <a:rPr lang="da-DK" smtClean="0"/>
              <a:t>‹nr.›</a:t>
            </a:fld>
            <a:endParaRPr lang="da-DK" dirty="0"/>
          </a:p>
        </p:txBody>
      </p:sp>
      <p:grpSp>
        <p:nvGrpSpPr>
          <p:cNvPr id="13" name="Gruppe 12"/>
          <p:cNvGrpSpPr>
            <a:grpSpLocks/>
          </p:cNvGrpSpPr>
          <p:nvPr userDrawn="1"/>
        </p:nvGrpSpPr>
        <p:grpSpPr bwMode="auto">
          <a:xfrm>
            <a:off x="-2186217" y="1362269"/>
            <a:ext cx="2032000" cy="2211833"/>
            <a:chOff x="6573838" y="3603625"/>
            <a:chExt cx="2032000" cy="2211717"/>
          </a:xfrm>
        </p:grpSpPr>
        <p:sp>
          <p:nvSpPr>
            <p:cNvPr id="14" name="TextBox 12"/>
            <p:cNvSpPr txBox="1">
              <a:spLocks noChangeArrowheads="1"/>
            </p:cNvSpPr>
            <p:nvPr/>
          </p:nvSpPr>
          <p:spPr bwMode="auto">
            <a:xfrm>
              <a:off x="6573838" y="3603625"/>
              <a:ext cx="2032000" cy="18414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algn="r" eaLnBrk="1" hangingPunct="1">
                <a:spcBef>
                  <a:spcPts val="0"/>
                </a:spcBef>
                <a:spcAft>
                  <a:spcPts val="0"/>
                </a:spcAft>
                <a:buFontTx/>
                <a:buNone/>
                <a:defRPr/>
              </a:pPr>
              <a:r>
                <a:rPr lang="da-DK" sz="900" b="1" noProof="1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Indsæt billede</a:t>
              </a:r>
            </a:p>
            <a:p>
              <a:pPr algn="r" eaLnBrk="1" hangingPunct="1">
                <a:spcBef>
                  <a:spcPts val="0"/>
                </a:spcBef>
                <a:spcAft>
                  <a:spcPts val="240"/>
                </a:spcAft>
                <a:buFontTx/>
                <a:buNone/>
                <a:defRPr/>
              </a:pPr>
              <a:r>
                <a:rPr lang="da-DK" sz="900" b="1" noProof="1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1.</a:t>
              </a:r>
              <a:r>
                <a:rPr lang="da-DK" sz="900" noProof="1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 Klik på det lille billede-indsættelsesikon i midten</a:t>
              </a:r>
            </a:p>
            <a:p>
              <a:pPr algn="r" eaLnBrk="1" hangingPunct="1">
                <a:spcBef>
                  <a:spcPts val="0"/>
                </a:spcBef>
                <a:spcAft>
                  <a:spcPts val="240"/>
                </a:spcAft>
                <a:buFontTx/>
                <a:buNone/>
                <a:defRPr/>
              </a:pPr>
              <a:r>
                <a:rPr lang="da-DK" sz="900" noProof="1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af pladsholderen</a:t>
              </a:r>
            </a:p>
            <a:p>
              <a:pPr algn="r" eaLnBrk="1" hangingPunct="1">
                <a:spcBef>
                  <a:spcPts val="0"/>
                </a:spcBef>
                <a:spcAft>
                  <a:spcPts val="240"/>
                </a:spcAft>
                <a:buFontTx/>
                <a:buNone/>
                <a:defRPr/>
              </a:pPr>
              <a:r>
                <a:rPr lang="da-DK" sz="900" b="1" noProof="1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2. </a:t>
              </a:r>
              <a:r>
                <a:rPr lang="da-DK" sz="900" noProof="1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Indsæt det ønskede billede</a:t>
              </a:r>
            </a:p>
            <a:p>
              <a:pPr algn="r" eaLnBrk="1" hangingPunct="1">
                <a:spcBef>
                  <a:spcPts val="0"/>
                </a:spcBef>
                <a:spcAft>
                  <a:spcPts val="240"/>
                </a:spcAft>
                <a:buFontTx/>
                <a:buNone/>
                <a:defRPr/>
              </a:pPr>
              <a:r>
                <a:rPr lang="da-DK" sz="900" b="1" noProof="1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3. </a:t>
              </a:r>
              <a:r>
                <a:rPr lang="da-DK" sz="900" noProof="1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Klik </a:t>
              </a:r>
              <a:r>
                <a:rPr lang="da-DK" sz="900" b="1" noProof="1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Beskær </a:t>
              </a:r>
              <a:r>
                <a:rPr lang="da-DK" sz="900" noProof="1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for at ændre</a:t>
              </a:r>
            </a:p>
            <a:p>
              <a:pPr algn="r" eaLnBrk="1" hangingPunct="1">
                <a:spcBef>
                  <a:spcPts val="0"/>
                </a:spcBef>
                <a:spcAft>
                  <a:spcPts val="240"/>
                </a:spcAft>
                <a:buFontTx/>
                <a:buNone/>
                <a:defRPr/>
              </a:pPr>
              <a:r>
                <a:rPr lang="da-DK" sz="900" noProof="1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billedets fokus/størrelse</a:t>
              </a:r>
            </a:p>
            <a:p>
              <a:pPr algn="r" eaLnBrk="1" hangingPunct="1">
                <a:spcBef>
                  <a:spcPct val="0"/>
                </a:spcBef>
                <a:spcAft>
                  <a:spcPts val="240"/>
                </a:spcAft>
                <a:buFontTx/>
                <a:buNone/>
                <a:defRPr/>
              </a:pPr>
              <a:endParaRPr lang="da-DK" altLang="da-DK" sz="900" b="1" noProof="1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endParaRPr>
            </a:p>
            <a:p>
              <a:pPr algn="r" eaLnBrk="1" hangingPunct="1">
                <a:spcBef>
                  <a:spcPct val="0"/>
                </a:spcBef>
                <a:spcAft>
                  <a:spcPts val="240"/>
                </a:spcAft>
                <a:buFontTx/>
                <a:buNone/>
                <a:defRPr/>
              </a:pPr>
              <a:endParaRPr lang="da-DK" altLang="da-DK" sz="900" b="1" noProof="1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endParaRPr>
            </a:p>
            <a:p>
              <a:pPr algn="r" eaLnBrk="1" hangingPunct="1">
                <a:spcBef>
                  <a:spcPct val="0"/>
                </a:spcBef>
                <a:spcAft>
                  <a:spcPts val="240"/>
                </a:spcAft>
                <a:buFontTx/>
                <a:buNone/>
                <a:defRPr/>
              </a:pPr>
              <a:r>
                <a:rPr lang="da-DK" altLang="da-DK" sz="900" b="1" noProof="1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4. </a:t>
              </a:r>
              <a:r>
                <a:rPr lang="da-DK" altLang="da-DK" sz="900" noProof="1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Ønsker du at skalere billedet, så hold </a:t>
              </a:r>
              <a:r>
                <a:rPr lang="da-DK" altLang="da-DK" sz="900" b="1" noProof="1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SHIFT</a:t>
              </a:r>
              <a:r>
                <a:rPr lang="da-DK" altLang="da-DK" sz="900" noProof="1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-knappen nede, mens der trækkes i billedets hjørner</a:t>
              </a:r>
            </a:p>
          </p:txBody>
        </p:sp>
        <p:grpSp>
          <p:nvGrpSpPr>
            <p:cNvPr id="15" name="Gruppe 1"/>
            <p:cNvGrpSpPr>
              <a:grpSpLocks/>
            </p:cNvGrpSpPr>
            <p:nvPr/>
          </p:nvGrpSpPr>
          <p:grpSpPr bwMode="auto">
            <a:xfrm>
              <a:off x="8227557" y="5472327"/>
              <a:ext cx="331787" cy="343015"/>
              <a:chOff x="8227737" y="5472259"/>
              <a:chExt cx="331631" cy="343667"/>
            </a:xfrm>
          </p:grpSpPr>
          <p:pic>
            <p:nvPicPr>
              <p:cNvPr id="17" name="Picture 2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241265" y="5472375"/>
                <a:ext cx="318103" cy="34355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8" name="Rounded Rectangle 25"/>
              <p:cNvSpPr/>
              <p:nvPr/>
            </p:nvSpPr>
            <p:spPr>
              <a:xfrm>
                <a:off x="8227737" y="5472259"/>
                <a:ext cx="209451" cy="171767"/>
              </a:xfrm>
              <a:prstGeom prst="roundRect">
                <a:avLst/>
              </a:prstGeom>
              <a:noFill/>
              <a:ln w="19050">
                <a:solidFill>
                  <a:srgbClr val="E31E3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da-DK" sz="2000" dirty="0"/>
              </a:p>
            </p:txBody>
          </p:sp>
        </p:grpSp>
        <p:pic>
          <p:nvPicPr>
            <p:cNvPr id="16" name="Picture 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96263" y="4688029"/>
              <a:ext cx="409575" cy="322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9" name="Pladsholder til tekst 3"/>
          <p:cNvSpPr>
            <a:spLocks noGrp="1"/>
          </p:cNvSpPr>
          <p:nvPr>
            <p:ph type="body" sz="quarter" idx="13" hasCustomPrompt="1"/>
          </p:nvPr>
        </p:nvSpPr>
        <p:spPr>
          <a:xfrm>
            <a:off x="1371600" y="399192"/>
            <a:ext cx="7092000" cy="358444"/>
          </a:xfrm>
        </p:spPr>
        <p:txBody>
          <a:bodyPr/>
          <a:lstStyle>
            <a:lvl1pPr marL="0" indent="0">
              <a:buNone/>
              <a:defRPr lang="da-DK" sz="1200" b="1" kern="1200" dirty="0">
                <a:solidFill>
                  <a:srgbClr val="B3B3B3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da-DK" dirty="0" smtClean="0"/>
              <a:t>Evt. center/afdeling/enhed skrives her</a:t>
            </a:r>
            <a:endParaRPr lang="da-DK" dirty="0"/>
          </a:p>
        </p:txBody>
      </p:sp>
      <p:sp>
        <p:nvSpPr>
          <p:cNvPr id="21" name="Tekstfelt 4"/>
          <p:cNvSpPr txBox="1"/>
          <p:nvPr userDrawn="1"/>
        </p:nvSpPr>
        <p:spPr>
          <a:xfrm>
            <a:off x="1371600" y="207098"/>
            <a:ext cx="2340260" cy="215444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r>
              <a:rPr lang="da-DK" sz="1200" b="1" noProof="0" dirty="0" smtClean="0">
                <a:solidFill>
                  <a:srgbClr val="565656"/>
                </a:solidFill>
              </a:rPr>
              <a:t>Bispebjerg Hospital</a:t>
            </a:r>
          </a:p>
        </p:txBody>
      </p:sp>
    </p:spTree>
    <p:extLst>
      <p:ext uri="{BB962C8B-B14F-4D97-AF65-F5344CB8AC3E}">
        <p14:creationId xmlns:p14="http://schemas.microsoft.com/office/powerpoint/2010/main" val="321176473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t felt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dsholder til tekst 1"/>
          <p:cNvSpPr>
            <a:spLocks noGrp="1"/>
          </p:cNvSpPr>
          <p:nvPr>
            <p:ph type="body" sz="quarter" idx="15" hasCustomPrompt="1"/>
          </p:nvPr>
        </p:nvSpPr>
        <p:spPr>
          <a:xfrm>
            <a:off x="1368000" y="4838162"/>
            <a:ext cx="7086600" cy="654587"/>
          </a:xfrm>
        </p:spPr>
        <p:txBody>
          <a:bodyPr/>
          <a:lstStyle>
            <a:lvl1pPr marL="0" indent="0">
              <a:lnSpc>
                <a:spcPct val="85000"/>
              </a:lnSpc>
              <a:buNone/>
              <a:defRPr sz="1600" baseline="0"/>
            </a:lvl1pPr>
            <a:lvl2pPr>
              <a:defRPr sz="1800"/>
            </a:lvl2pPr>
            <a:lvl3pPr marL="324000">
              <a:defRPr sz="1600"/>
            </a:lvl3pPr>
            <a:lvl4pPr marL="540000">
              <a:defRPr lang="da-DK" sz="14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90000">
              <a:defRPr sz="1200"/>
            </a:lvl5pPr>
          </a:lstStyle>
          <a:p>
            <a:pPr lvl="0"/>
            <a:r>
              <a:rPr lang="da-DK" dirty="0" smtClean="0"/>
              <a:t>Billedtekst 16pt i to eller max tre linjer</a:t>
            </a:r>
          </a:p>
        </p:txBody>
      </p:sp>
      <p:sp>
        <p:nvSpPr>
          <p:cNvPr id="4" name="Pladsholder til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a-DK" smtClean="0"/>
              <a:t>Esben Meulengracht Flachs</a:t>
            </a:r>
            <a:endParaRPr lang="da-DK" dirty="0"/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a-DK" smtClean="0"/>
              <a:t>DOC*X May 25, 2016</a:t>
            </a:r>
            <a:endParaRPr lang="da-DK" dirty="0"/>
          </a:p>
        </p:txBody>
      </p:sp>
      <p:sp>
        <p:nvSpPr>
          <p:cNvPr id="6" name="Pladsholder til dias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EC89C-17A0-4E64-A6D2-B825673CEEDF}" type="slidenum">
              <a:rPr lang="da-DK" smtClean="0"/>
              <a:t>‹nr.›</a:t>
            </a:fld>
            <a:endParaRPr lang="da-DK" dirty="0"/>
          </a:p>
        </p:txBody>
      </p:sp>
      <p:grpSp>
        <p:nvGrpSpPr>
          <p:cNvPr id="13" name="Gruppe 12"/>
          <p:cNvGrpSpPr>
            <a:grpSpLocks/>
          </p:cNvGrpSpPr>
          <p:nvPr userDrawn="1"/>
        </p:nvGrpSpPr>
        <p:grpSpPr bwMode="auto">
          <a:xfrm>
            <a:off x="-2186217" y="1362269"/>
            <a:ext cx="2032000" cy="2211833"/>
            <a:chOff x="6573838" y="3603625"/>
            <a:chExt cx="2032000" cy="2211717"/>
          </a:xfrm>
        </p:grpSpPr>
        <p:sp>
          <p:nvSpPr>
            <p:cNvPr id="14" name="TextBox 12"/>
            <p:cNvSpPr txBox="1">
              <a:spLocks noChangeArrowheads="1"/>
            </p:cNvSpPr>
            <p:nvPr/>
          </p:nvSpPr>
          <p:spPr bwMode="auto">
            <a:xfrm>
              <a:off x="6573838" y="3603625"/>
              <a:ext cx="2032000" cy="18414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algn="r" eaLnBrk="1" hangingPunct="1">
                <a:spcBef>
                  <a:spcPts val="0"/>
                </a:spcBef>
                <a:spcAft>
                  <a:spcPts val="0"/>
                </a:spcAft>
                <a:buFontTx/>
                <a:buNone/>
                <a:defRPr/>
              </a:pPr>
              <a:r>
                <a:rPr lang="da-DK" sz="900" b="1" noProof="1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Indsæt billede</a:t>
              </a:r>
            </a:p>
            <a:p>
              <a:pPr algn="r" eaLnBrk="1" hangingPunct="1">
                <a:spcBef>
                  <a:spcPts val="0"/>
                </a:spcBef>
                <a:spcAft>
                  <a:spcPts val="240"/>
                </a:spcAft>
                <a:buFontTx/>
                <a:buNone/>
                <a:defRPr/>
              </a:pPr>
              <a:r>
                <a:rPr lang="da-DK" sz="900" b="1" noProof="1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1.</a:t>
              </a:r>
              <a:r>
                <a:rPr lang="da-DK" sz="900" noProof="1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 Klik på det lille billede-indsættelsesikon i midten</a:t>
              </a:r>
            </a:p>
            <a:p>
              <a:pPr algn="r" eaLnBrk="1" hangingPunct="1">
                <a:spcBef>
                  <a:spcPts val="0"/>
                </a:spcBef>
                <a:spcAft>
                  <a:spcPts val="240"/>
                </a:spcAft>
                <a:buFontTx/>
                <a:buNone/>
                <a:defRPr/>
              </a:pPr>
              <a:r>
                <a:rPr lang="da-DK" sz="900" noProof="1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af pladsholderen</a:t>
              </a:r>
            </a:p>
            <a:p>
              <a:pPr algn="r" eaLnBrk="1" hangingPunct="1">
                <a:spcBef>
                  <a:spcPts val="0"/>
                </a:spcBef>
                <a:spcAft>
                  <a:spcPts val="240"/>
                </a:spcAft>
                <a:buFontTx/>
                <a:buNone/>
                <a:defRPr/>
              </a:pPr>
              <a:r>
                <a:rPr lang="da-DK" sz="900" b="1" noProof="1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2. </a:t>
              </a:r>
              <a:r>
                <a:rPr lang="da-DK" sz="900" noProof="1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Indsæt det ønskede billede</a:t>
              </a:r>
            </a:p>
            <a:p>
              <a:pPr algn="r" eaLnBrk="1" hangingPunct="1">
                <a:spcBef>
                  <a:spcPts val="0"/>
                </a:spcBef>
                <a:spcAft>
                  <a:spcPts val="240"/>
                </a:spcAft>
                <a:buFontTx/>
                <a:buNone/>
                <a:defRPr/>
              </a:pPr>
              <a:r>
                <a:rPr lang="da-DK" sz="900" b="1" noProof="1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3. </a:t>
              </a:r>
              <a:r>
                <a:rPr lang="da-DK" sz="900" noProof="1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Klik </a:t>
              </a:r>
              <a:r>
                <a:rPr lang="da-DK" sz="900" b="1" noProof="1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Beskær </a:t>
              </a:r>
              <a:r>
                <a:rPr lang="da-DK" sz="900" noProof="1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for at ændre</a:t>
              </a:r>
            </a:p>
            <a:p>
              <a:pPr algn="r" eaLnBrk="1" hangingPunct="1">
                <a:spcBef>
                  <a:spcPts val="0"/>
                </a:spcBef>
                <a:spcAft>
                  <a:spcPts val="240"/>
                </a:spcAft>
                <a:buFontTx/>
                <a:buNone/>
                <a:defRPr/>
              </a:pPr>
              <a:r>
                <a:rPr lang="da-DK" sz="900" noProof="1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billedets fokus/størrelse</a:t>
              </a:r>
            </a:p>
            <a:p>
              <a:pPr algn="r" eaLnBrk="1" hangingPunct="1">
                <a:spcBef>
                  <a:spcPct val="0"/>
                </a:spcBef>
                <a:spcAft>
                  <a:spcPts val="240"/>
                </a:spcAft>
                <a:buFontTx/>
                <a:buNone/>
                <a:defRPr/>
              </a:pPr>
              <a:endParaRPr lang="da-DK" altLang="da-DK" sz="900" b="1" noProof="1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endParaRPr>
            </a:p>
            <a:p>
              <a:pPr algn="r" eaLnBrk="1" hangingPunct="1">
                <a:spcBef>
                  <a:spcPct val="0"/>
                </a:spcBef>
                <a:spcAft>
                  <a:spcPts val="240"/>
                </a:spcAft>
                <a:buFontTx/>
                <a:buNone/>
                <a:defRPr/>
              </a:pPr>
              <a:endParaRPr lang="da-DK" altLang="da-DK" sz="900" b="1" noProof="1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endParaRPr>
            </a:p>
            <a:p>
              <a:pPr algn="r" eaLnBrk="1" hangingPunct="1">
                <a:spcBef>
                  <a:spcPct val="0"/>
                </a:spcBef>
                <a:spcAft>
                  <a:spcPts val="240"/>
                </a:spcAft>
                <a:buFontTx/>
                <a:buNone/>
                <a:defRPr/>
              </a:pPr>
              <a:r>
                <a:rPr lang="da-DK" altLang="da-DK" sz="900" b="1" noProof="1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4. </a:t>
              </a:r>
              <a:r>
                <a:rPr lang="da-DK" altLang="da-DK" sz="900" noProof="1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Ønsker du at skalere billedet, så hold </a:t>
              </a:r>
              <a:r>
                <a:rPr lang="da-DK" altLang="da-DK" sz="900" b="1" noProof="1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SHIFT</a:t>
              </a:r>
              <a:r>
                <a:rPr lang="da-DK" altLang="da-DK" sz="900" noProof="1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-knappen nede, mens der trækkes i billedets hjørner</a:t>
              </a:r>
            </a:p>
          </p:txBody>
        </p:sp>
        <p:grpSp>
          <p:nvGrpSpPr>
            <p:cNvPr id="15" name="Gruppe 1"/>
            <p:cNvGrpSpPr>
              <a:grpSpLocks/>
            </p:cNvGrpSpPr>
            <p:nvPr/>
          </p:nvGrpSpPr>
          <p:grpSpPr bwMode="auto">
            <a:xfrm>
              <a:off x="8227557" y="5472327"/>
              <a:ext cx="331787" cy="343015"/>
              <a:chOff x="8227737" y="5472259"/>
              <a:chExt cx="331631" cy="343667"/>
            </a:xfrm>
          </p:grpSpPr>
          <p:pic>
            <p:nvPicPr>
              <p:cNvPr id="17" name="Picture 2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241265" y="5472375"/>
                <a:ext cx="318103" cy="34355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8" name="Rounded Rectangle 25"/>
              <p:cNvSpPr/>
              <p:nvPr/>
            </p:nvSpPr>
            <p:spPr>
              <a:xfrm>
                <a:off x="8227737" y="5472259"/>
                <a:ext cx="209451" cy="171767"/>
              </a:xfrm>
              <a:prstGeom prst="roundRect">
                <a:avLst/>
              </a:prstGeom>
              <a:noFill/>
              <a:ln w="19050">
                <a:solidFill>
                  <a:srgbClr val="E31E3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da-DK" sz="2000" dirty="0"/>
              </a:p>
            </p:txBody>
          </p:sp>
        </p:grpSp>
        <p:pic>
          <p:nvPicPr>
            <p:cNvPr id="16" name="Picture 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96263" y="4688029"/>
              <a:ext cx="409575" cy="322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9" name="Pladsholder til indhold 2"/>
          <p:cNvSpPr>
            <a:spLocks noGrp="1"/>
          </p:cNvSpPr>
          <p:nvPr>
            <p:ph sz="quarter" idx="17" hasCustomPrompt="1"/>
          </p:nvPr>
        </p:nvSpPr>
        <p:spPr>
          <a:xfrm>
            <a:off x="1368425" y="1362075"/>
            <a:ext cx="7088400" cy="3340800"/>
          </a:xfrm>
        </p:spPr>
        <p:txBody>
          <a:bodyPr/>
          <a:lstStyle>
            <a:lvl1pPr>
              <a:defRPr baseline="0"/>
            </a:lvl1pPr>
          </a:lstStyle>
          <a:p>
            <a:pPr lvl="0"/>
            <a:r>
              <a:rPr lang="da-DK" dirty="0" smtClean="0"/>
              <a:t>Brødtekst 22pt skrives her, eller tabel og diagram indsættes</a:t>
            </a:r>
          </a:p>
          <a:p>
            <a:pPr lvl="1"/>
            <a:r>
              <a:rPr lang="da-DK" dirty="0" smtClean="0"/>
              <a:t>Andet niveau</a:t>
            </a:r>
          </a:p>
          <a:p>
            <a:pPr lvl="2"/>
            <a:r>
              <a:rPr lang="da-DK" dirty="0" smtClean="0"/>
              <a:t>Tredje niveau</a:t>
            </a:r>
          </a:p>
          <a:p>
            <a:pPr lvl="3"/>
            <a:r>
              <a:rPr lang="da-DK" dirty="0" smtClean="0"/>
              <a:t>Fjerde niveau</a:t>
            </a:r>
          </a:p>
          <a:p>
            <a:pPr lvl="4"/>
            <a:r>
              <a:rPr lang="da-DK" dirty="0" smtClean="0"/>
              <a:t>Femte niveau</a:t>
            </a:r>
            <a:endParaRPr lang="da-DK" dirty="0"/>
          </a:p>
        </p:txBody>
      </p:sp>
      <p:sp>
        <p:nvSpPr>
          <p:cNvPr id="20" name="Pladsholder til tekst 3"/>
          <p:cNvSpPr>
            <a:spLocks noGrp="1"/>
          </p:cNvSpPr>
          <p:nvPr>
            <p:ph type="body" sz="quarter" idx="13" hasCustomPrompt="1"/>
          </p:nvPr>
        </p:nvSpPr>
        <p:spPr>
          <a:xfrm>
            <a:off x="1371600" y="399192"/>
            <a:ext cx="7092000" cy="358444"/>
          </a:xfrm>
        </p:spPr>
        <p:txBody>
          <a:bodyPr/>
          <a:lstStyle>
            <a:lvl1pPr marL="0" indent="0">
              <a:buNone/>
              <a:defRPr lang="da-DK" sz="1200" b="1" kern="1200" dirty="0">
                <a:solidFill>
                  <a:srgbClr val="B3B3B3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da-DK" dirty="0" smtClean="0"/>
              <a:t>Evt. center/afdeling/enhed skrives her</a:t>
            </a:r>
            <a:endParaRPr lang="da-DK" dirty="0"/>
          </a:p>
        </p:txBody>
      </p:sp>
      <p:sp>
        <p:nvSpPr>
          <p:cNvPr id="22" name="Tekstfelt 4"/>
          <p:cNvSpPr txBox="1"/>
          <p:nvPr userDrawn="1"/>
        </p:nvSpPr>
        <p:spPr>
          <a:xfrm>
            <a:off x="1371600" y="207098"/>
            <a:ext cx="2340260" cy="215444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r>
              <a:rPr lang="da-DK" sz="1200" b="1" noProof="0" dirty="0" smtClean="0">
                <a:solidFill>
                  <a:srgbClr val="565656"/>
                </a:solidFill>
              </a:rPr>
              <a:t>Bispebjerg Hospital</a:t>
            </a:r>
          </a:p>
        </p:txBody>
      </p:sp>
    </p:spTree>
    <p:extLst>
      <p:ext uri="{BB962C8B-B14F-4D97-AF65-F5344CB8AC3E}">
        <p14:creationId xmlns:p14="http://schemas.microsoft.com/office/powerpoint/2010/main" val="19718627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 fel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dsholder til tekst 1"/>
          <p:cNvSpPr>
            <a:spLocks noGrp="1"/>
          </p:cNvSpPr>
          <p:nvPr>
            <p:ph type="body" sz="quarter" idx="15" hasCustomPrompt="1"/>
          </p:nvPr>
        </p:nvSpPr>
        <p:spPr>
          <a:xfrm>
            <a:off x="1368000" y="4985492"/>
            <a:ext cx="3317874" cy="558000"/>
          </a:xfrm>
        </p:spPr>
        <p:txBody>
          <a:bodyPr/>
          <a:lstStyle>
            <a:lvl1pPr marL="0" indent="0">
              <a:lnSpc>
                <a:spcPct val="85000"/>
              </a:lnSpc>
              <a:buNone/>
              <a:defRPr sz="1400" baseline="0"/>
            </a:lvl1pPr>
            <a:lvl2pPr>
              <a:defRPr sz="1800"/>
            </a:lvl2pPr>
            <a:lvl3pPr marL="324000">
              <a:defRPr sz="1600"/>
            </a:lvl3pPr>
            <a:lvl4pPr marL="540000">
              <a:defRPr lang="da-DK" sz="14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90000">
              <a:defRPr sz="1200"/>
            </a:lvl5pPr>
          </a:lstStyle>
          <a:p>
            <a:pPr lvl="0"/>
            <a:r>
              <a:rPr lang="da-DK" dirty="0" smtClean="0"/>
              <a:t>Billedtekst 14pt i to eller max tre linjer</a:t>
            </a:r>
          </a:p>
        </p:txBody>
      </p:sp>
      <p:sp>
        <p:nvSpPr>
          <p:cNvPr id="25" name="Pladsholder til billede 2"/>
          <p:cNvSpPr>
            <a:spLocks noGrp="1"/>
          </p:cNvSpPr>
          <p:nvPr>
            <p:ph type="pic" sz="quarter" idx="16" hasCustomPrompt="1"/>
          </p:nvPr>
        </p:nvSpPr>
        <p:spPr>
          <a:xfrm>
            <a:off x="1368000" y="1366174"/>
            <a:ext cx="3317875" cy="3489649"/>
          </a:xfrm>
        </p:spPr>
        <p:txBody>
          <a:bodyPr tIns="612000" anchor="ctr" anchorCtr="0"/>
          <a:lstStyle>
            <a:lvl1pPr marL="0" indent="0" algn="ctr">
              <a:buNone/>
              <a:defRPr sz="1400" baseline="0">
                <a:solidFill>
                  <a:schemeClr val="accent6"/>
                </a:solidFill>
              </a:defRPr>
            </a:lvl1pPr>
          </a:lstStyle>
          <a:p>
            <a:r>
              <a:rPr lang="da-DK" dirty="0" smtClean="0"/>
              <a:t>Klik på ikon for at indsætte billede</a:t>
            </a:r>
            <a:endParaRPr lang="da-DK" dirty="0"/>
          </a:p>
        </p:txBody>
      </p:sp>
      <p:sp>
        <p:nvSpPr>
          <p:cNvPr id="12" name="Pladsholder til tekst 3"/>
          <p:cNvSpPr>
            <a:spLocks noGrp="1"/>
          </p:cNvSpPr>
          <p:nvPr>
            <p:ph type="body" sz="quarter" idx="19" hasCustomPrompt="1"/>
          </p:nvPr>
        </p:nvSpPr>
        <p:spPr>
          <a:xfrm>
            <a:off x="4889500" y="4985492"/>
            <a:ext cx="3564000" cy="558000"/>
          </a:xfrm>
        </p:spPr>
        <p:txBody>
          <a:bodyPr/>
          <a:lstStyle>
            <a:lvl1pPr marL="0" indent="0">
              <a:lnSpc>
                <a:spcPct val="85000"/>
              </a:lnSpc>
              <a:buNone/>
              <a:defRPr sz="1400" baseline="0"/>
            </a:lvl1pPr>
            <a:lvl2pPr>
              <a:defRPr sz="1800"/>
            </a:lvl2pPr>
            <a:lvl3pPr marL="324000">
              <a:defRPr sz="1600"/>
            </a:lvl3pPr>
            <a:lvl4pPr marL="540000">
              <a:defRPr lang="da-DK" sz="14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90000">
              <a:defRPr sz="1200"/>
            </a:lvl5pPr>
          </a:lstStyle>
          <a:p>
            <a:pPr lvl="0"/>
            <a:r>
              <a:rPr lang="da-DK" dirty="0" smtClean="0"/>
              <a:t>Billedtekst 14pt i to eller max tre linjer</a:t>
            </a:r>
          </a:p>
        </p:txBody>
      </p:sp>
      <p:sp>
        <p:nvSpPr>
          <p:cNvPr id="17" name="Pladsholder til indhold 4"/>
          <p:cNvSpPr>
            <a:spLocks noGrp="1"/>
          </p:cNvSpPr>
          <p:nvPr>
            <p:ph sz="quarter" idx="14" hasCustomPrompt="1"/>
          </p:nvPr>
        </p:nvSpPr>
        <p:spPr>
          <a:xfrm>
            <a:off x="4884806" y="1371523"/>
            <a:ext cx="3570988" cy="3488400"/>
          </a:xfrm>
        </p:spPr>
        <p:txBody>
          <a:bodyPr/>
          <a:lstStyle>
            <a:lvl1pPr marL="126000" indent="-126000">
              <a:defRPr sz="1800"/>
            </a:lvl1pPr>
            <a:lvl2pPr marL="450000" indent="-108000">
              <a:defRPr sz="1600"/>
            </a:lvl2pPr>
            <a:lvl3pPr marL="810000" indent="-108000">
              <a:defRPr sz="1400"/>
            </a:lvl3pPr>
            <a:lvl4pPr marL="1152000" indent="-90000">
              <a:defRPr sz="1200"/>
            </a:lvl4pPr>
            <a:lvl5pPr marL="1512000" indent="-90000">
              <a:defRPr sz="1000"/>
            </a:lvl5pPr>
            <a:lvl6pPr marL="1872000">
              <a:defRPr sz="1000"/>
            </a:lvl6pPr>
            <a:lvl7pPr marL="2232000">
              <a:defRPr sz="1000"/>
            </a:lvl7pPr>
            <a:lvl8pPr marL="2592000">
              <a:defRPr/>
            </a:lvl8pPr>
            <a:lvl9pPr marL="2952000">
              <a:defRPr sz="1000"/>
            </a:lvl9pPr>
          </a:lstStyle>
          <a:p>
            <a:pPr lvl="0"/>
            <a:r>
              <a:rPr lang="da-DK" dirty="0" smtClean="0"/>
              <a:t>Brødtekst 18pt skrives her</a:t>
            </a:r>
          </a:p>
          <a:p>
            <a:pPr lvl="1"/>
            <a:r>
              <a:rPr lang="da-DK" dirty="0" smtClean="0"/>
              <a:t>Andet niveau</a:t>
            </a:r>
          </a:p>
          <a:p>
            <a:pPr lvl="2"/>
            <a:r>
              <a:rPr lang="da-DK" dirty="0" smtClean="0"/>
              <a:t>Tredje niveau</a:t>
            </a:r>
          </a:p>
          <a:p>
            <a:pPr lvl="3"/>
            <a:r>
              <a:rPr lang="da-DK" dirty="0" smtClean="0"/>
              <a:t>Fjerde niveau</a:t>
            </a:r>
          </a:p>
          <a:p>
            <a:pPr lvl="4"/>
            <a:r>
              <a:rPr lang="da-DK" dirty="0" smtClean="0"/>
              <a:t>Femte niveau</a:t>
            </a:r>
          </a:p>
          <a:p>
            <a:pPr lvl="5"/>
            <a:r>
              <a:rPr lang="da-DK" dirty="0" smtClean="0"/>
              <a:t>6 niveau</a:t>
            </a:r>
          </a:p>
          <a:p>
            <a:pPr lvl="6"/>
            <a:r>
              <a:rPr lang="da-DK" dirty="0" smtClean="0"/>
              <a:t>7 niveau</a:t>
            </a:r>
          </a:p>
          <a:p>
            <a:pPr lvl="7"/>
            <a:r>
              <a:rPr lang="da-DK" dirty="0" smtClean="0"/>
              <a:t>8 niveau</a:t>
            </a:r>
          </a:p>
          <a:p>
            <a:pPr lvl="8"/>
            <a:r>
              <a:rPr lang="da-DK" dirty="0" smtClean="0"/>
              <a:t>9 niveau</a:t>
            </a:r>
            <a:endParaRPr lang="da-DK" dirty="0"/>
          </a:p>
        </p:txBody>
      </p:sp>
      <p:sp>
        <p:nvSpPr>
          <p:cNvPr id="15" name="Pladsholder til tekst 5"/>
          <p:cNvSpPr>
            <a:spLocks noGrp="1"/>
          </p:cNvSpPr>
          <p:nvPr>
            <p:ph type="body" sz="quarter" idx="20" hasCustomPrompt="1"/>
          </p:nvPr>
        </p:nvSpPr>
        <p:spPr>
          <a:xfrm>
            <a:off x="1371600" y="399192"/>
            <a:ext cx="7092000" cy="358444"/>
          </a:xfrm>
        </p:spPr>
        <p:txBody>
          <a:bodyPr/>
          <a:lstStyle>
            <a:lvl1pPr marL="0" indent="0">
              <a:buNone/>
              <a:defRPr lang="da-DK" sz="1200" b="1" kern="1200" dirty="0">
                <a:solidFill>
                  <a:srgbClr val="B3B3B3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da-DK" dirty="0" smtClean="0"/>
              <a:t>Evt. center/afdeling/enhed skrives her</a:t>
            </a:r>
            <a:endParaRPr lang="da-DK" dirty="0"/>
          </a:p>
        </p:txBody>
      </p:sp>
      <p:sp>
        <p:nvSpPr>
          <p:cNvPr id="4" name="Pladsholder til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a-DK" smtClean="0"/>
              <a:t>Esben Meulengracht Flachs</a:t>
            </a:r>
            <a:endParaRPr lang="da-DK" dirty="0"/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a-DK" smtClean="0"/>
              <a:t>DOC*X May 25, 2016</a:t>
            </a:r>
            <a:endParaRPr lang="da-DK" dirty="0"/>
          </a:p>
        </p:txBody>
      </p:sp>
      <p:sp>
        <p:nvSpPr>
          <p:cNvPr id="6" name="Pladsholder til dias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EC89C-17A0-4E64-A6D2-B825673CEEDF}" type="slidenum">
              <a:rPr lang="da-DK" smtClean="0"/>
              <a:t>‹nr.›</a:t>
            </a:fld>
            <a:endParaRPr lang="da-DK" dirty="0"/>
          </a:p>
        </p:txBody>
      </p:sp>
      <p:grpSp>
        <p:nvGrpSpPr>
          <p:cNvPr id="18" name="Gruppe 17"/>
          <p:cNvGrpSpPr>
            <a:grpSpLocks/>
          </p:cNvGrpSpPr>
          <p:nvPr userDrawn="1"/>
        </p:nvGrpSpPr>
        <p:grpSpPr bwMode="auto">
          <a:xfrm>
            <a:off x="-2186217" y="1362269"/>
            <a:ext cx="2032000" cy="2211833"/>
            <a:chOff x="6573838" y="3603625"/>
            <a:chExt cx="2032000" cy="2211717"/>
          </a:xfrm>
        </p:grpSpPr>
        <p:sp>
          <p:nvSpPr>
            <p:cNvPr id="19" name="TextBox 12"/>
            <p:cNvSpPr txBox="1">
              <a:spLocks noChangeArrowheads="1"/>
            </p:cNvSpPr>
            <p:nvPr/>
          </p:nvSpPr>
          <p:spPr bwMode="auto">
            <a:xfrm>
              <a:off x="6573838" y="3603625"/>
              <a:ext cx="2032000" cy="18414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algn="r" eaLnBrk="1" hangingPunct="1">
                <a:spcBef>
                  <a:spcPts val="0"/>
                </a:spcBef>
                <a:spcAft>
                  <a:spcPts val="0"/>
                </a:spcAft>
                <a:buFontTx/>
                <a:buNone/>
                <a:defRPr/>
              </a:pPr>
              <a:r>
                <a:rPr lang="da-DK" sz="900" b="1" noProof="1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Indsæt billede</a:t>
              </a:r>
            </a:p>
            <a:p>
              <a:pPr algn="r" eaLnBrk="1" hangingPunct="1">
                <a:spcBef>
                  <a:spcPts val="0"/>
                </a:spcBef>
                <a:spcAft>
                  <a:spcPts val="240"/>
                </a:spcAft>
                <a:buFontTx/>
                <a:buNone/>
                <a:defRPr/>
              </a:pPr>
              <a:r>
                <a:rPr lang="da-DK" sz="900" b="1" noProof="1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1.</a:t>
              </a:r>
              <a:r>
                <a:rPr lang="da-DK" sz="900" noProof="1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 Klik på det lille billede-indsættelsesikon i midten</a:t>
              </a:r>
            </a:p>
            <a:p>
              <a:pPr algn="r" eaLnBrk="1" hangingPunct="1">
                <a:spcBef>
                  <a:spcPts val="0"/>
                </a:spcBef>
                <a:spcAft>
                  <a:spcPts val="240"/>
                </a:spcAft>
                <a:buFontTx/>
                <a:buNone/>
                <a:defRPr/>
              </a:pPr>
              <a:r>
                <a:rPr lang="da-DK" sz="900" noProof="1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af pladsholderen</a:t>
              </a:r>
            </a:p>
            <a:p>
              <a:pPr algn="r" eaLnBrk="1" hangingPunct="1">
                <a:spcBef>
                  <a:spcPts val="0"/>
                </a:spcBef>
                <a:spcAft>
                  <a:spcPts val="240"/>
                </a:spcAft>
                <a:buFontTx/>
                <a:buNone/>
                <a:defRPr/>
              </a:pPr>
              <a:r>
                <a:rPr lang="da-DK" sz="900" b="1" noProof="1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2. </a:t>
              </a:r>
              <a:r>
                <a:rPr lang="da-DK" sz="900" noProof="1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Indsæt det ønskede billede</a:t>
              </a:r>
            </a:p>
            <a:p>
              <a:pPr algn="r" eaLnBrk="1" hangingPunct="1">
                <a:spcBef>
                  <a:spcPts val="0"/>
                </a:spcBef>
                <a:spcAft>
                  <a:spcPts val="240"/>
                </a:spcAft>
                <a:buFontTx/>
                <a:buNone/>
                <a:defRPr/>
              </a:pPr>
              <a:r>
                <a:rPr lang="da-DK" sz="900" b="1" noProof="1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3. </a:t>
              </a:r>
              <a:r>
                <a:rPr lang="da-DK" sz="900" noProof="1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Klik </a:t>
              </a:r>
              <a:r>
                <a:rPr lang="da-DK" sz="900" b="1" noProof="1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Beskær </a:t>
              </a:r>
              <a:r>
                <a:rPr lang="da-DK" sz="900" noProof="1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for at ændre</a:t>
              </a:r>
            </a:p>
            <a:p>
              <a:pPr algn="r" eaLnBrk="1" hangingPunct="1">
                <a:spcBef>
                  <a:spcPts val="0"/>
                </a:spcBef>
                <a:spcAft>
                  <a:spcPts val="240"/>
                </a:spcAft>
                <a:buFontTx/>
                <a:buNone/>
                <a:defRPr/>
              </a:pPr>
              <a:r>
                <a:rPr lang="da-DK" sz="900" noProof="1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billedets fokus/størrelse</a:t>
              </a:r>
            </a:p>
            <a:p>
              <a:pPr algn="r" eaLnBrk="1" hangingPunct="1">
                <a:spcBef>
                  <a:spcPct val="0"/>
                </a:spcBef>
                <a:spcAft>
                  <a:spcPts val="240"/>
                </a:spcAft>
                <a:buFontTx/>
                <a:buNone/>
                <a:defRPr/>
              </a:pPr>
              <a:endParaRPr lang="da-DK" altLang="da-DK" sz="900" b="1" noProof="1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endParaRPr>
            </a:p>
            <a:p>
              <a:pPr algn="r" eaLnBrk="1" hangingPunct="1">
                <a:spcBef>
                  <a:spcPct val="0"/>
                </a:spcBef>
                <a:spcAft>
                  <a:spcPts val="240"/>
                </a:spcAft>
                <a:buFontTx/>
                <a:buNone/>
                <a:defRPr/>
              </a:pPr>
              <a:endParaRPr lang="da-DK" altLang="da-DK" sz="900" b="1" noProof="1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endParaRPr>
            </a:p>
            <a:p>
              <a:pPr algn="r" eaLnBrk="1" hangingPunct="1">
                <a:spcBef>
                  <a:spcPct val="0"/>
                </a:spcBef>
                <a:spcAft>
                  <a:spcPts val="240"/>
                </a:spcAft>
                <a:buFontTx/>
                <a:buNone/>
                <a:defRPr/>
              </a:pPr>
              <a:r>
                <a:rPr lang="da-DK" altLang="da-DK" sz="900" b="1" noProof="1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4. </a:t>
              </a:r>
              <a:r>
                <a:rPr lang="da-DK" altLang="da-DK" sz="900" noProof="1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Ønsker du at skalere billedet, så hold </a:t>
              </a:r>
              <a:r>
                <a:rPr lang="da-DK" altLang="da-DK" sz="900" b="1" noProof="1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SHIFT</a:t>
              </a:r>
              <a:r>
                <a:rPr lang="da-DK" altLang="da-DK" sz="900" noProof="1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-knappen nede, mens der trækkes i billedets hjørner</a:t>
              </a:r>
            </a:p>
          </p:txBody>
        </p:sp>
        <p:grpSp>
          <p:nvGrpSpPr>
            <p:cNvPr id="20" name="Gruppe 1"/>
            <p:cNvGrpSpPr>
              <a:grpSpLocks/>
            </p:cNvGrpSpPr>
            <p:nvPr/>
          </p:nvGrpSpPr>
          <p:grpSpPr bwMode="auto">
            <a:xfrm>
              <a:off x="8227557" y="5472327"/>
              <a:ext cx="331787" cy="343015"/>
              <a:chOff x="8227737" y="5472259"/>
              <a:chExt cx="331631" cy="343667"/>
            </a:xfrm>
          </p:grpSpPr>
          <p:pic>
            <p:nvPicPr>
              <p:cNvPr id="22" name="Picture 2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241265" y="5472375"/>
                <a:ext cx="318103" cy="34355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3" name="Rounded Rectangle 25"/>
              <p:cNvSpPr/>
              <p:nvPr/>
            </p:nvSpPr>
            <p:spPr>
              <a:xfrm>
                <a:off x="8227737" y="5472259"/>
                <a:ext cx="209451" cy="171767"/>
              </a:xfrm>
              <a:prstGeom prst="roundRect">
                <a:avLst/>
              </a:prstGeom>
              <a:noFill/>
              <a:ln w="19050">
                <a:solidFill>
                  <a:srgbClr val="E31E3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da-DK" sz="2000" dirty="0"/>
              </a:p>
            </p:txBody>
          </p:sp>
        </p:grpSp>
        <p:pic>
          <p:nvPicPr>
            <p:cNvPr id="21" name="Picture 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96263" y="4688029"/>
              <a:ext cx="409575" cy="322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4" name="Tekstfelt 4"/>
          <p:cNvSpPr txBox="1"/>
          <p:nvPr userDrawn="1"/>
        </p:nvSpPr>
        <p:spPr>
          <a:xfrm>
            <a:off x="1371600" y="207098"/>
            <a:ext cx="2340260" cy="215444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r>
              <a:rPr lang="da-DK" sz="1200" b="1" noProof="0" dirty="0" smtClean="0">
                <a:solidFill>
                  <a:srgbClr val="565656"/>
                </a:solidFill>
              </a:rPr>
              <a:t>Bispebjerg Hospital</a:t>
            </a:r>
          </a:p>
        </p:txBody>
      </p:sp>
    </p:spTree>
    <p:extLst>
      <p:ext uri="{BB962C8B-B14F-4D97-AF65-F5344CB8AC3E}">
        <p14:creationId xmlns:p14="http://schemas.microsoft.com/office/powerpoint/2010/main" val="152856746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elt &amp; tekstsp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368000" y="908719"/>
            <a:ext cx="7091788" cy="1125943"/>
          </a:xfrm>
        </p:spPr>
        <p:txBody>
          <a:bodyPr/>
          <a:lstStyle/>
          <a:p>
            <a:r>
              <a:rPr lang="da-DK" dirty="0" smtClean="0"/>
              <a:t>Overskrift 27pt i to eller flere linjer </a:t>
            </a:r>
            <a:br>
              <a:rPr lang="da-DK" dirty="0" smtClean="0"/>
            </a:br>
            <a:r>
              <a:rPr lang="da-DK" dirty="0" smtClean="0"/>
              <a:t>teksten vokser opad</a:t>
            </a:r>
            <a:endParaRPr lang="da-DK" dirty="0"/>
          </a:p>
        </p:txBody>
      </p:sp>
      <p:sp>
        <p:nvSpPr>
          <p:cNvPr id="4" name="Pladsholder til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a-DK" smtClean="0"/>
              <a:t>Esben Meulengracht Flachs</a:t>
            </a:r>
            <a:endParaRPr lang="da-DK" dirty="0"/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a-DK" smtClean="0"/>
              <a:t>DOC*X May 25, 2016</a:t>
            </a:r>
            <a:endParaRPr lang="da-DK" dirty="0"/>
          </a:p>
        </p:txBody>
      </p:sp>
      <p:sp>
        <p:nvSpPr>
          <p:cNvPr id="6" name="Pladsholder til dias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EC89C-17A0-4E64-A6D2-B825673CEEDF}" type="slidenum">
              <a:rPr lang="da-DK" smtClean="0"/>
              <a:t>‹nr.›</a:t>
            </a:fld>
            <a:endParaRPr lang="da-DK" dirty="0"/>
          </a:p>
        </p:txBody>
      </p:sp>
      <p:grpSp>
        <p:nvGrpSpPr>
          <p:cNvPr id="17" name="Gruppe 16"/>
          <p:cNvGrpSpPr>
            <a:grpSpLocks/>
          </p:cNvGrpSpPr>
          <p:nvPr userDrawn="1"/>
        </p:nvGrpSpPr>
        <p:grpSpPr bwMode="auto">
          <a:xfrm>
            <a:off x="-2186217" y="2328863"/>
            <a:ext cx="2032000" cy="2211833"/>
            <a:chOff x="6573838" y="3603625"/>
            <a:chExt cx="2032000" cy="2211717"/>
          </a:xfrm>
        </p:grpSpPr>
        <p:sp>
          <p:nvSpPr>
            <p:cNvPr id="18" name="TextBox 12"/>
            <p:cNvSpPr txBox="1">
              <a:spLocks noChangeArrowheads="1"/>
            </p:cNvSpPr>
            <p:nvPr/>
          </p:nvSpPr>
          <p:spPr bwMode="auto">
            <a:xfrm>
              <a:off x="6573838" y="3603625"/>
              <a:ext cx="2032000" cy="18414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algn="r" eaLnBrk="1" hangingPunct="1">
                <a:spcBef>
                  <a:spcPts val="0"/>
                </a:spcBef>
                <a:spcAft>
                  <a:spcPts val="0"/>
                </a:spcAft>
                <a:buFontTx/>
                <a:buNone/>
                <a:defRPr/>
              </a:pPr>
              <a:r>
                <a:rPr lang="da-DK" sz="900" b="1" noProof="1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Indsæt billede</a:t>
              </a:r>
            </a:p>
            <a:p>
              <a:pPr algn="r" eaLnBrk="1" hangingPunct="1">
                <a:spcBef>
                  <a:spcPts val="0"/>
                </a:spcBef>
                <a:spcAft>
                  <a:spcPts val="240"/>
                </a:spcAft>
                <a:buFontTx/>
                <a:buNone/>
                <a:defRPr/>
              </a:pPr>
              <a:r>
                <a:rPr lang="da-DK" sz="900" b="1" noProof="1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1.</a:t>
              </a:r>
              <a:r>
                <a:rPr lang="da-DK" sz="900" noProof="1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 Klik på det lille billede-indsættelsesikon i midten</a:t>
              </a:r>
            </a:p>
            <a:p>
              <a:pPr algn="r" eaLnBrk="1" hangingPunct="1">
                <a:spcBef>
                  <a:spcPts val="0"/>
                </a:spcBef>
                <a:spcAft>
                  <a:spcPts val="240"/>
                </a:spcAft>
                <a:buFontTx/>
                <a:buNone/>
                <a:defRPr/>
              </a:pPr>
              <a:r>
                <a:rPr lang="da-DK" sz="900" noProof="1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af pladsholderen</a:t>
              </a:r>
            </a:p>
            <a:p>
              <a:pPr algn="r" eaLnBrk="1" hangingPunct="1">
                <a:spcBef>
                  <a:spcPts val="0"/>
                </a:spcBef>
                <a:spcAft>
                  <a:spcPts val="240"/>
                </a:spcAft>
                <a:buFontTx/>
                <a:buNone/>
                <a:defRPr/>
              </a:pPr>
              <a:r>
                <a:rPr lang="da-DK" sz="900" b="1" noProof="1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2. </a:t>
              </a:r>
              <a:r>
                <a:rPr lang="da-DK" sz="900" noProof="1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Indsæt det ønskede billede</a:t>
              </a:r>
            </a:p>
            <a:p>
              <a:pPr algn="r" eaLnBrk="1" hangingPunct="1">
                <a:spcBef>
                  <a:spcPts val="0"/>
                </a:spcBef>
                <a:spcAft>
                  <a:spcPts val="240"/>
                </a:spcAft>
                <a:buFontTx/>
                <a:buNone/>
                <a:defRPr/>
              </a:pPr>
              <a:r>
                <a:rPr lang="da-DK" sz="900" b="1" noProof="1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3. </a:t>
              </a:r>
              <a:r>
                <a:rPr lang="da-DK" sz="900" noProof="1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Klik </a:t>
              </a:r>
              <a:r>
                <a:rPr lang="da-DK" sz="900" b="1" noProof="1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Beskær </a:t>
              </a:r>
              <a:r>
                <a:rPr lang="da-DK" sz="900" noProof="1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for at ændre</a:t>
              </a:r>
            </a:p>
            <a:p>
              <a:pPr algn="r" eaLnBrk="1" hangingPunct="1">
                <a:spcBef>
                  <a:spcPts val="0"/>
                </a:spcBef>
                <a:spcAft>
                  <a:spcPts val="240"/>
                </a:spcAft>
                <a:buFontTx/>
                <a:buNone/>
                <a:defRPr/>
              </a:pPr>
              <a:r>
                <a:rPr lang="da-DK" sz="900" noProof="1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billedets fokus/størrelse</a:t>
              </a:r>
            </a:p>
            <a:p>
              <a:pPr algn="r" eaLnBrk="1" hangingPunct="1">
                <a:spcBef>
                  <a:spcPct val="0"/>
                </a:spcBef>
                <a:spcAft>
                  <a:spcPts val="240"/>
                </a:spcAft>
                <a:buFontTx/>
                <a:buNone/>
                <a:defRPr/>
              </a:pPr>
              <a:endParaRPr lang="da-DK" altLang="da-DK" sz="900" b="1" noProof="1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endParaRPr>
            </a:p>
            <a:p>
              <a:pPr algn="r" eaLnBrk="1" hangingPunct="1">
                <a:spcBef>
                  <a:spcPct val="0"/>
                </a:spcBef>
                <a:spcAft>
                  <a:spcPts val="240"/>
                </a:spcAft>
                <a:buFontTx/>
                <a:buNone/>
                <a:defRPr/>
              </a:pPr>
              <a:endParaRPr lang="da-DK" altLang="da-DK" sz="900" b="1" noProof="1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endParaRPr>
            </a:p>
            <a:p>
              <a:pPr algn="r" eaLnBrk="1" hangingPunct="1">
                <a:spcBef>
                  <a:spcPct val="0"/>
                </a:spcBef>
                <a:spcAft>
                  <a:spcPts val="240"/>
                </a:spcAft>
                <a:buFontTx/>
                <a:buNone/>
                <a:defRPr/>
              </a:pPr>
              <a:r>
                <a:rPr lang="da-DK" altLang="da-DK" sz="900" b="1" noProof="1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4. </a:t>
              </a:r>
              <a:r>
                <a:rPr lang="da-DK" altLang="da-DK" sz="900" noProof="1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Ønsker du at skalere billedet, så hold </a:t>
              </a:r>
              <a:r>
                <a:rPr lang="da-DK" altLang="da-DK" sz="900" b="1" noProof="1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SHIFT</a:t>
              </a:r>
              <a:r>
                <a:rPr lang="da-DK" altLang="da-DK" sz="900" noProof="1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-knappen nede, mens der trækkes i billedets hjørner</a:t>
              </a:r>
            </a:p>
          </p:txBody>
        </p:sp>
        <p:grpSp>
          <p:nvGrpSpPr>
            <p:cNvPr id="19" name="Gruppe 1"/>
            <p:cNvGrpSpPr>
              <a:grpSpLocks/>
            </p:cNvGrpSpPr>
            <p:nvPr/>
          </p:nvGrpSpPr>
          <p:grpSpPr bwMode="auto">
            <a:xfrm>
              <a:off x="8227557" y="5472327"/>
              <a:ext cx="331787" cy="343015"/>
              <a:chOff x="8227737" y="5472259"/>
              <a:chExt cx="331631" cy="343667"/>
            </a:xfrm>
          </p:grpSpPr>
          <p:pic>
            <p:nvPicPr>
              <p:cNvPr id="21" name="Picture 2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241265" y="5472375"/>
                <a:ext cx="318103" cy="34355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2" name="Rounded Rectangle 25"/>
              <p:cNvSpPr/>
              <p:nvPr/>
            </p:nvSpPr>
            <p:spPr>
              <a:xfrm>
                <a:off x="8227737" y="5472259"/>
                <a:ext cx="209451" cy="171767"/>
              </a:xfrm>
              <a:prstGeom prst="roundRect">
                <a:avLst/>
              </a:prstGeom>
              <a:noFill/>
              <a:ln w="19050">
                <a:solidFill>
                  <a:srgbClr val="E31E3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da-DK" sz="2000" dirty="0"/>
              </a:p>
            </p:txBody>
          </p:sp>
        </p:grpSp>
        <p:pic>
          <p:nvPicPr>
            <p:cNvPr id="20" name="Picture 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96263" y="4688029"/>
              <a:ext cx="409575" cy="322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7" name="Pladsholder til tekst 1"/>
          <p:cNvSpPr>
            <a:spLocks noGrp="1"/>
          </p:cNvSpPr>
          <p:nvPr>
            <p:ph type="body" sz="quarter" idx="15" hasCustomPrompt="1"/>
          </p:nvPr>
        </p:nvSpPr>
        <p:spPr>
          <a:xfrm>
            <a:off x="1371600" y="4931361"/>
            <a:ext cx="3317874" cy="556627"/>
          </a:xfrm>
        </p:spPr>
        <p:txBody>
          <a:bodyPr/>
          <a:lstStyle>
            <a:lvl1pPr marL="0" indent="0">
              <a:lnSpc>
                <a:spcPct val="85000"/>
              </a:lnSpc>
              <a:buNone/>
              <a:defRPr sz="1400" baseline="0"/>
            </a:lvl1pPr>
            <a:lvl2pPr>
              <a:defRPr sz="1800"/>
            </a:lvl2pPr>
            <a:lvl3pPr marL="324000">
              <a:defRPr sz="1600"/>
            </a:lvl3pPr>
            <a:lvl4pPr marL="540000">
              <a:defRPr lang="da-DK" sz="14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90000">
              <a:defRPr sz="1200"/>
            </a:lvl5pPr>
          </a:lstStyle>
          <a:p>
            <a:pPr lvl="0"/>
            <a:r>
              <a:rPr lang="da-DK" dirty="0" smtClean="0"/>
              <a:t>Billedtekst 14pt i to eller max tre linjer</a:t>
            </a:r>
          </a:p>
        </p:txBody>
      </p:sp>
      <p:sp>
        <p:nvSpPr>
          <p:cNvPr id="28" name="Pladsholder til billede 2"/>
          <p:cNvSpPr>
            <a:spLocks noGrp="1"/>
          </p:cNvSpPr>
          <p:nvPr>
            <p:ph type="pic" sz="quarter" idx="17" hasCustomPrompt="1"/>
          </p:nvPr>
        </p:nvSpPr>
        <p:spPr>
          <a:xfrm>
            <a:off x="1368000" y="2328862"/>
            <a:ext cx="3319200" cy="2476561"/>
          </a:xfrm>
        </p:spPr>
        <p:txBody>
          <a:bodyPr tIns="612000" anchor="ctr" anchorCtr="0"/>
          <a:lstStyle>
            <a:lvl1pPr marL="0" indent="0" algn="ctr">
              <a:buNone/>
              <a:defRPr sz="1400" baseline="0">
                <a:solidFill>
                  <a:schemeClr val="accent6"/>
                </a:solidFill>
              </a:defRPr>
            </a:lvl1pPr>
          </a:lstStyle>
          <a:p>
            <a:r>
              <a:rPr lang="da-DK" dirty="0" smtClean="0"/>
              <a:t>Klik på ikon for at indsætte billede</a:t>
            </a:r>
            <a:endParaRPr lang="da-DK" dirty="0"/>
          </a:p>
        </p:txBody>
      </p:sp>
      <p:sp>
        <p:nvSpPr>
          <p:cNvPr id="24" name="Pladsholder til indhold 3"/>
          <p:cNvSpPr>
            <a:spLocks noGrp="1"/>
          </p:cNvSpPr>
          <p:nvPr>
            <p:ph sz="quarter" idx="14" hasCustomPrompt="1"/>
          </p:nvPr>
        </p:nvSpPr>
        <p:spPr>
          <a:xfrm>
            <a:off x="4888800" y="2327275"/>
            <a:ext cx="3570988" cy="3160713"/>
          </a:xfrm>
        </p:spPr>
        <p:txBody>
          <a:bodyPr/>
          <a:lstStyle>
            <a:lvl1pPr marL="126000" indent="-126000">
              <a:defRPr sz="1800"/>
            </a:lvl1pPr>
            <a:lvl2pPr marL="450000" indent="-108000">
              <a:defRPr sz="1600"/>
            </a:lvl2pPr>
            <a:lvl3pPr marL="810000" indent="-108000">
              <a:defRPr sz="1400"/>
            </a:lvl3pPr>
            <a:lvl4pPr marL="1152000" indent="-90000">
              <a:defRPr sz="1200"/>
            </a:lvl4pPr>
            <a:lvl5pPr marL="1512000" indent="-90000">
              <a:defRPr sz="1000"/>
            </a:lvl5pPr>
            <a:lvl6pPr marL="1872000">
              <a:defRPr sz="1000"/>
            </a:lvl6pPr>
            <a:lvl7pPr marL="2232000">
              <a:defRPr sz="1000"/>
            </a:lvl7pPr>
            <a:lvl8pPr marL="2592000">
              <a:defRPr/>
            </a:lvl8pPr>
            <a:lvl9pPr marL="2952000">
              <a:defRPr sz="1000"/>
            </a:lvl9pPr>
          </a:lstStyle>
          <a:p>
            <a:pPr lvl="0"/>
            <a:r>
              <a:rPr lang="da-DK" dirty="0" smtClean="0"/>
              <a:t>Brødtekst 18pt skrives her</a:t>
            </a:r>
          </a:p>
          <a:p>
            <a:pPr lvl="1"/>
            <a:r>
              <a:rPr lang="da-DK" dirty="0" smtClean="0"/>
              <a:t>Andet niveau</a:t>
            </a:r>
          </a:p>
          <a:p>
            <a:pPr lvl="2"/>
            <a:r>
              <a:rPr lang="da-DK" dirty="0" smtClean="0"/>
              <a:t>Tredje niveau</a:t>
            </a:r>
          </a:p>
          <a:p>
            <a:pPr lvl="3"/>
            <a:r>
              <a:rPr lang="da-DK" dirty="0" smtClean="0"/>
              <a:t>Fjerde niveau</a:t>
            </a:r>
          </a:p>
          <a:p>
            <a:pPr lvl="4"/>
            <a:r>
              <a:rPr lang="da-DK" dirty="0" smtClean="0"/>
              <a:t>Femte niveau</a:t>
            </a:r>
          </a:p>
          <a:p>
            <a:pPr lvl="5"/>
            <a:r>
              <a:rPr lang="da-DK" dirty="0" smtClean="0"/>
              <a:t>6 niveau</a:t>
            </a:r>
          </a:p>
          <a:p>
            <a:pPr lvl="6"/>
            <a:r>
              <a:rPr lang="da-DK" dirty="0" smtClean="0"/>
              <a:t>7 niveau</a:t>
            </a:r>
          </a:p>
          <a:p>
            <a:pPr lvl="7"/>
            <a:r>
              <a:rPr lang="da-DK" dirty="0" smtClean="0"/>
              <a:t>8 niveau</a:t>
            </a:r>
          </a:p>
          <a:p>
            <a:pPr lvl="8"/>
            <a:r>
              <a:rPr lang="da-DK" dirty="0" smtClean="0"/>
              <a:t>9 niveau</a:t>
            </a:r>
            <a:endParaRPr lang="da-DK" dirty="0"/>
          </a:p>
        </p:txBody>
      </p:sp>
      <p:sp>
        <p:nvSpPr>
          <p:cNvPr id="15" name="Pladsholder til tekst 3"/>
          <p:cNvSpPr>
            <a:spLocks noGrp="1"/>
          </p:cNvSpPr>
          <p:nvPr>
            <p:ph type="body" sz="quarter" idx="18" hasCustomPrompt="1"/>
          </p:nvPr>
        </p:nvSpPr>
        <p:spPr>
          <a:xfrm>
            <a:off x="1371600" y="399192"/>
            <a:ext cx="7092000" cy="358444"/>
          </a:xfrm>
        </p:spPr>
        <p:txBody>
          <a:bodyPr/>
          <a:lstStyle>
            <a:lvl1pPr marL="0" indent="0">
              <a:buNone/>
              <a:defRPr lang="da-DK" sz="1200" b="1" kern="1200" dirty="0">
                <a:solidFill>
                  <a:srgbClr val="B3B3B3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da-DK" dirty="0" smtClean="0"/>
              <a:t>Evt. center/afdeling/enhed skrives her</a:t>
            </a:r>
            <a:endParaRPr lang="da-DK" dirty="0"/>
          </a:p>
        </p:txBody>
      </p:sp>
      <p:sp>
        <p:nvSpPr>
          <p:cNvPr id="23" name="Tekstfelt 4"/>
          <p:cNvSpPr txBox="1"/>
          <p:nvPr userDrawn="1"/>
        </p:nvSpPr>
        <p:spPr>
          <a:xfrm>
            <a:off x="1371600" y="207098"/>
            <a:ext cx="2340260" cy="215444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r>
              <a:rPr lang="da-DK" sz="1200" b="1" noProof="0" dirty="0" smtClean="0">
                <a:solidFill>
                  <a:srgbClr val="565656"/>
                </a:solidFill>
              </a:rPr>
              <a:t>Bispebjerg Hospital</a:t>
            </a:r>
          </a:p>
        </p:txBody>
      </p:sp>
    </p:spTree>
    <p:extLst>
      <p:ext uri="{BB962C8B-B14F-4D97-AF65-F5344CB8AC3E}">
        <p14:creationId xmlns:p14="http://schemas.microsoft.com/office/powerpoint/2010/main" val="35173872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snit st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Hvid dæk boks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da-DK" dirty="0" smtClean="0"/>
          </a:p>
        </p:txBody>
      </p:sp>
      <p:sp>
        <p:nvSpPr>
          <p:cNvPr id="12" name="Rektangel 11"/>
          <p:cNvSpPr/>
          <p:nvPr userDrawn="1"/>
        </p:nvSpPr>
        <p:spPr>
          <a:xfrm>
            <a:off x="0" y="0"/>
            <a:ext cx="683568" cy="203815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/>
          </a:p>
        </p:txBody>
      </p:sp>
      <p:sp>
        <p:nvSpPr>
          <p:cNvPr id="13" name="Rektangel 12"/>
          <p:cNvSpPr/>
          <p:nvPr userDrawn="1"/>
        </p:nvSpPr>
        <p:spPr>
          <a:xfrm>
            <a:off x="0" y="2038350"/>
            <a:ext cx="683568" cy="4819847"/>
          </a:xfrm>
          <a:prstGeom prst="rect">
            <a:avLst/>
          </a:prstGeom>
          <a:solidFill>
            <a:srgbClr val="1F4A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/>
          </a:p>
        </p:txBody>
      </p:sp>
      <p:sp>
        <p:nvSpPr>
          <p:cNvPr id="8" name="Titel 1"/>
          <p:cNvSpPr>
            <a:spLocks noGrp="1"/>
          </p:cNvSpPr>
          <p:nvPr>
            <p:ph type="title" hasCustomPrompt="1"/>
          </p:nvPr>
        </p:nvSpPr>
        <p:spPr>
          <a:xfrm>
            <a:off x="1371600" y="2708920"/>
            <a:ext cx="7086600" cy="2775893"/>
          </a:xfrm>
        </p:spPr>
        <p:txBody>
          <a:bodyPr anchor="t" anchorCtr="0"/>
          <a:lstStyle>
            <a:lvl1pPr>
              <a:defRPr sz="3700">
                <a:solidFill>
                  <a:schemeClr val="tx2"/>
                </a:solidFill>
              </a:defRPr>
            </a:lvl1pPr>
          </a:lstStyle>
          <a:p>
            <a:r>
              <a:rPr lang="da-DK" dirty="0" smtClean="0"/>
              <a:t>Overskrift 37pt skrives her</a:t>
            </a:r>
            <a:br>
              <a:rPr lang="da-DK" dirty="0" smtClean="0"/>
            </a:br>
            <a:r>
              <a:rPr lang="da-DK" dirty="0" smtClean="0"/>
              <a:t>i to eller flere linjer</a:t>
            </a:r>
            <a:endParaRPr lang="da-DK" dirty="0"/>
          </a:p>
        </p:txBody>
      </p:sp>
      <p:sp>
        <p:nvSpPr>
          <p:cNvPr id="4" name="Pladsholder til dato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da-DK" noProof="0" smtClean="0"/>
              <a:t>Esben Meulengracht Flachs</a:t>
            </a:r>
            <a:endParaRPr lang="da-DK" noProof="0" dirty="0"/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da-DK" smtClean="0"/>
              <a:t>DOC*X May 25, 2016</a:t>
            </a:r>
            <a:endParaRPr lang="da-DK" dirty="0"/>
          </a:p>
        </p:txBody>
      </p:sp>
      <p:sp>
        <p:nvSpPr>
          <p:cNvPr id="6" name="Pladsholder til dias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667EC89C-17A0-4E64-A6D2-B825673CEEDF}" type="slidenum">
              <a:rPr lang="da-DK" smtClean="0"/>
              <a:pPr/>
              <a:t>‹nr.›</a:t>
            </a:fld>
            <a:endParaRPr lang="da-DK" dirty="0"/>
          </a:p>
        </p:txBody>
      </p:sp>
      <p:sp>
        <p:nvSpPr>
          <p:cNvPr id="17" name="Pladsholder til tekst 3"/>
          <p:cNvSpPr>
            <a:spLocks noGrp="1"/>
          </p:cNvSpPr>
          <p:nvPr>
            <p:ph type="body" sz="quarter" idx="13" hasCustomPrompt="1"/>
          </p:nvPr>
        </p:nvSpPr>
        <p:spPr>
          <a:xfrm>
            <a:off x="1371600" y="399192"/>
            <a:ext cx="7092000" cy="358444"/>
          </a:xfrm>
        </p:spPr>
        <p:txBody>
          <a:bodyPr/>
          <a:lstStyle>
            <a:lvl1pPr marL="0" indent="0">
              <a:buNone/>
              <a:defRPr lang="da-DK" sz="1200" b="1" kern="1200" dirty="0">
                <a:solidFill>
                  <a:srgbClr val="B3B3B3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da-DK" dirty="0" smtClean="0"/>
              <a:t>Evt. center/afdeling/enhed skrives her</a:t>
            </a:r>
            <a:endParaRPr lang="da-DK" dirty="0"/>
          </a:p>
        </p:txBody>
      </p:sp>
      <p:grpSp>
        <p:nvGrpSpPr>
          <p:cNvPr id="19" name="Logo"/>
          <p:cNvGrpSpPr/>
          <p:nvPr userDrawn="1"/>
        </p:nvGrpSpPr>
        <p:grpSpPr>
          <a:xfrm>
            <a:off x="457200" y="1584000"/>
            <a:ext cx="687600" cy="687600"/>
            <a:chOff x="457200" y="5718575"/>
            <a:chExt cx="687600" cy="687600"/>
          </a:xfrm>
        </p:grpSpPr>
        <p:pic>
          <p:nvPicPr>
            <p:cNvPr id="20" name="Logo H"/>
            <p:cNvPicPr>
              <a:picLocks noChangeAspect="1"/>
            </p:cNvPicPr>
            <p:nvPr userDrawn="1"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7200" y="5718575"/>
              <a:ext cx="687600" cy="687600"/>
            </a:xfrm>
            <a:prstGeom prst="rect">
              <a:avLst/>
            </a:prstGeom>
          </p:spPr>
        </p:pic>
        <p:pic>
          <p:nvPicPr>
            <p:cNvPr id="22" name="Region"/>
            <p:cNvPicPr>
              <a:picLocks noChangeAspect="1"/>
            </p:cNvPicPr>
            <p:nvPr userDrawn="1"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3732" y="5763982"/>
              <a:ext cx="116417" cy="594784"/>
            </a:xfrm>
            <a:prstGeom prst="rect">
              <a:avLst/>
            </a:prstGeom>
          </p:spPr>
        </p:pic>
      </p:grpSp>
      <p:sp>
        <p:nvSpPr>
          <p:cNvPr id="14" name="Tekstfelt 4"/>
          <p:cNvSpPr txBox="1"/>
          <p:nvPr userDrawn="1"/>
        </p:nvSpPr>
        <p:spPr>
          <a:xfrm>
            <a:off x="1371600" y="207098"/>
            <a:ext cx="2340260" cy="215444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r>
              <a:rPr lang="da-DK" sz="1200" b="1" noProof="0" dirty="0" smtClean="0">
                <a:solidFill>
                  <a:srgbClr val="565656"/>
                </a:solidFill>
              </a:rPr>
              <a:t>Bispebjerg Hospital</a:t>
            </a:r>
          </a:p>
        </p:txBody>
      </p:sp>
    </p:spTree>
    <p:extLst>
      <p:ext uri="{BB962C8B-B14F-4D97-AF65-F5344CB8AC3E}">
        <p14:creationId xmlns:p14="http://schemas.microsoft.com/office/powerpoint/2010/main" val="276512536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dato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a-DK" smtClean="0"/>
              <a:t>Esben Meulengracht Flachs</a:t>
            </a:r>
            <a:endParaRPr lang="da-DK" dirty="0"/>
          </a:p>
        </p:txBody>
      </p:sp>
      <p:sp>
        <p:nvSpPr>
          <p:cNvPr id="3" name="Pladsholder til sidefod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a-DK" smtClean="0"/>
              <a:t>DOC*X May 25, 2016</a:t>
            </a:r>
            <a:endParaRPr lang="da-DK" dirty="0"/>
          </a:p>
        </p:txBody>
      </p:sp>
      <p:sp>
        <p:nvSpPr>
          <p:cNvPr id="4" name="Pladsholder til dias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EC89C-17A0-4E64-A6D2-B825673CEEDF}" type="slidenum">
              <a:rPr lang="da-DK" smtClean="0"/>
              <a:t>‹nr.›</a:t>
            </a:fld>
            <a:endParaRPr lang="da-DK" dirty="0"/>
          </a:p>
        </p:txBody>
      </p:sp>
      <p:sp>
        <p:nvSpPr>
          <p:cNvPr id="5" name="Pladsholder til tekst 3"/>
          <p:cNvSpPr>
            <a:spLocks noGrp="1"/>
          </p:cNvSpPr>
          <p:nvPr>
            <p:ph type="body" sz="quarter" idx="13" hasCustomPrompt="1"/>
          </p:nvPr>
        </p:nvSpPr>
        <p:spPr>
          <a:xfrm>
            <a:off x="1371600" y="399192"/>
            <a:ext cx="7092000" cy="358444"/>
          </a:xfrm>
        </p:spPr>
        <p:txBody>
          <a:bodyPr/>
          <a:lstStyle>
            <a:lvl1pPr marL="0" indent="0">
              <a:buNone/>
              <a:defRPr lang="da-DK" sz="1200" b="1" kern="1200" dirty="0">
                <a:solidFill>
                  <a:srgbClr val="B3B3B3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da-DK" dirty="0" smtClean="0"/>
              <a:t>Evt. center/afdeling/enhed skrives her</a:t>
            </a:r>
            <a:endParaRPr lang="da-DK" dirty="0"/>
          </a:p>
        </p:txBody>
      </p:sp>
      <p:sp>
        <p:nvSpPr>
          <p:cNvPr id="7" name="Tekstfelt 4"/>
          <p:cNvSpPr txBox="1"/>
          <p:nvPr userDrawn="1"/>
        </p:nvSpPr>
        <p:spPr>
          <a:xfrm>
            <a:off x="1371600" y="207098"/>
            <a:ext cx="2340260" cy="215444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r>
              <a:rPr lang="da-DK" sz="1200" b="1" noProof="0" dirty="0" smtClean="0">
                <a:solidFill>
                  <a:srgbClr val="565656"/>
                </a:solidFill>
              </a:rPr>
              <a:t>Bispebjerg Hospital</a:t>
            </a:r>
          </a:p>
        </p:txBody>
      </p:sp>
    </p:spTree>
    <p:extLst>
      <p:ext uri="{BB962C8B-B14F-4D97-AF65-F5344CB8AC3E}">
        <p14:creationId xmlns:p14="http://schemas.microsoft.com/office/powerpoint/2010/main" val="231861928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ut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ktangel 7"/>
          <p:cNvSpPr/>
          <p:nvPr userDrawn="1"/>
        </p:nvSpPr>
        <p:spPr>
          <a:xfrm>
            <a:off x="611560" y="0"/>
            <a:ext cx="8532007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/>
          </a:p>
        </p:txBody>
      </p:sp>
      <p:sp>
        <p:nvSpPr>
          <p:cNvPr id="9" name="Rektangel 8"/>
          <p:cNvSpPr/>
          <p:nvPr userDrawn="1"/>
        </p:nvSpPr>
        <p:spPr>
          <a:xfrm>
            <a:off x="8460000" y="1"/>
            <a:ext cx="683568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/>
          </a:p>
        </p:txBody>
      </p:sp>
      <p:sp>
        <p:nvSpPr>
          <p:cNvPr id="10" name="Rektangel 9"/>
          <p:cNvSpPr/>
          <p:nvPr userDrawn="1"/>
        </p:nvSpPr>
        <p:spPr>
          <a:xfrm>
            <a:off x="0" y="0"/>
            <a:ext cx="683568" cy="6858197"/>
          </a:xfrm>
          <a:prstGeom prst="rect">
            <a:avLst/>
          </a:prstGeom>
          <a:solidFill>
            <a:srgbClr val="1F4A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/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371600" y="1016732"/>
            <a:ext cx="7086600" cy="1312131"/>
          </a:xfrm>
        </p:spPr>
        <p:txBody>
          <a:bodyPr/>
          <a:lstStyle>
            <a:lvl1pPr>
              <a:lnSpc>
                <a:spcPct val="85000"/>
              </a:lnSpc>
              <a:defRPr>
                <a:solidFill>
                  <a:schemeClr val="bg1"/>
                </a:solidFill>
              </a:defRPr>
            </a:lvl1pPr>
          </a:lstStyle>
          <a:p>
            <a:r>
              <a:rPr lang="da-DK" dirty="0" smtClean="0"/>
              <a:t>Overskrift 27pt i to eller flere linjer </a:t>
            </a:r>
            <a:br>
              <a:rPr lang="da-DK" dirty="0" smtClean="0"/>
            </a:br>
            <a:r>
              <a:rPr lang="da-DK" dirty="0" smtClean="0"/>
              <a:t>teksten vokser opad</a:t>
            </a:r>
            <a:endParaRPr lang="da-DK" dirty="0"/>
          </a:p>
        </p:txBody>
      </p:sp>
      <p:sp>
        <p:nvSpPr>
          <p:cNvPr id="11" name="Pladsholder til tekst 2"/>
          <p:cNvSpPr>
            <a:spLocks noGrp="1"/>
          </p:cNvSpPr>
          <p:nvPr>
            <p:ph type="body" sz="quarter" idx="15" hasCustomPrompt="1"/>
          </p:nvPr>
        </p:nvSpPr>
        <p:spPr>
          <a:xfrm>
            <a:off x="1368000" y="2585610"/>
            <a:ext cx="2995611" cy="648000"/>
          </a:xfrm>
        </p:spPr>
        <p:txBody>
          <a:bodyPr/>
          <a:lstStyle>
            <a:lvl1pPr marL="0" indent="0">
              <a:lnSpc>
                <a:spcPct val="85000"/>
              </a:lnSpc>
              <a:buNone/>
              <a:defRPr sz="1600" baseline="0">
                <a:solidFill>
                  <a:schemeClr val="bg1"/>
                </a:solidFill>
              </a:defRPr>
            </a:lvl1pPr>
            <a:lvl2pPr>
              <a:defRPr sz="1800">
                <a:solidFill>
                  <a:schemeClr val="bg1"/>
                </a:solidFill>
              </a:defRPr>
            </a:lvl2pPr>
            <a:lvl3pPr marL="324000">
              <a:defRPr sz="1600">
                <a:solidFill>
                  <a:schemeClr val="bg1"/>
                </a:solidFill>
              </a:defRPr>
            </a:lvl3pPr>
            <a:lvl4pPr marL="540000">
              <a:defRPr lang="da-DK" sz="140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720000" indent="-90000"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da-DK" dirty="0" smtClean="0"/>
              <a:t>Tak tekst 16pt i to eller max 3 linjer</a:t>
            </a:r>
          </a:p>
        </p:txBody>
      </p:sp>
      <p:sp>
        <p:nvSpPr>
          <p:cNvPr id="17" name="Pladsholder til tekst 3"/>
          <p:cNvSpPr>
            <a:spLocks noGrp="1"/>
          </p:cNvSpPr>
          <p:nvPr>
            <p:ph type="body" sz="quarter" idx="16" hasCustomPrompt="1"/>
          </p:nvPr>
        </p:nvSpPr>
        <p:spPr>
          <a:xfrm>
            <a:off x="1368000" y="3490922"/>
            <a:ext cx="2995611" cy="648000"/>
          </a:xfrm>
        </p:spPr>
        <p:txBody>
          <a:bodyPr/>
          <a:lstStyle>
            <a:lvl1pPr marL="0" indent="0">
              <a:lnSpc>
                <a:spcPct val="85000"/>
              </a:lnSpc>
              <a:buNone/>
              <a:defRPr sz="1600">
                <a:solidFill>
                  <a:schemeClr val="bg1"/>
                </a:solidFill>
              </a:defRPr>
            </a:lvl1pPr>
            <a:lvl2pPr>
              <a:defRPr sz="1800">
                <a:solidFill>
                  <a:schemeClr val="bg1"/>
                </a:solidFill>
              </a:defRPr>
            </a:lvl2pPr>
            <a:lvl3pPr marL="324000">
              <a:defRPr sz="1600">
                <a:solidFill>
                  <a:schemeClr val="bg1"/>
                </a:solidFill>
              </a:defRPr>
            </a:lvl3pPr>
            <a:lvl4pPr marL="540000">
              <a:defRPr lang="da-DK" sz="140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720000" indent="-90000"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da-DK" dirty="0" smtClean="0"/>
              <a:t>Tak tekst 16pt i to eller max 3 linjer</a:t>
            </a:r>
          </a:p>
        </p:txBody>
      </p:sp>
      <p:sp>
        <p:nvSpPr>
          <p:cNvPr id="18" name="Pladsholder til tekst 4"/>
          <p:cNvSpPr>
            <a:spLocks noGrp="1"/>
          </p:cNvSpPr>
          <p:nvPr>
            <p:ph type="body" sz="quarter" idx="17" hasCustomPrompt="1"/>
          </p:nvPr>
        </p:nvSpPr>
        <p:spPr>
          <a:xfrm>
            <a:off x="4654765" y="2584800"/>
            <a:ext cx="2995611" cy="648000"/>
          </a:xfrm>
        </p:spPr>
        <p:txBody>
          <a:bodyPr/>
          <a:lstStyle>
            <a:lvl1pPr marL="0" indent="0">
              <a:lnSpc>
                <a:spcPct val="85000"/>
              </a:lnSpc>
              <a:buNone/>
              <a:defRPr sz="1600">
                <a:solidFill>
                  <a:schemeClr val="bg1"/>
                </a:solidFill>
              </a:defRPr>
            </a:lvl1pPr>
            <a:lvl2pPr>
              <a:defRPr sz="1800">
                <a:solidFill>
                  <a:schemeClr val="bg1"/>
                </a:solidFill>
              </a:defRPr>
            </a:lvl2pPr>
            <a:lvl3pPr marL="324000">
              <a:defRPr sz="1600">
                <a:solidFill>
                  <a:schemeClr val="bg1"/>
                </a:solidFill>
              </a:defRPr>
            </a:lvl3pPr>
            <a:lvl4pPr marL="540000">
              <a:defRPr lang="da-DK" sz="140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720000" indent="-90000"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da-DK" dirty="0" smtClean="0"/>
              <a:t>Tak tekst 16pt i to eller max 3 linjer</a:t>
            </a:r>
          </a:p>
        </p:txBody>
      </p:sp>
      <p:sp>
        <p:nvSpPr>
          <p:cNvPr id="19" name="Pladsholder til tekst5"/>
          <p:cNvSpPr>
            <a:spLocks noGrp="1"/>
          </p:cNvSpPr>
          <p:nvPr>
            <p:ph type="body" sz="quarter" idx="18" hasCustomPrompt="1"/>
          </p:nvPr>
        </p:nvSpPr>
        <p:spPr>
          <a:xfrm>
            <a:off x="4654765" y="3492000"/>
            <a:ext cx="2995611" cy="648000"/>
          </a:xfrm>
        </p:spPr>
        <p:txBody>
          <a:bodyPr/>
          <a:lstStyle>
            <a:lvl1pPr marL="0" indent="0">
              <a:lnSpc>
                <a:spcPct val="85000"/>
              </a:lnSpc>
              <a:buNone/>
              <a:defRPr sz="1600">
                <a:solidFill>
                  <a:schemeClr val="bg1"/>
                </a:solidFill>
              </a:defRPr>
            </a:lvl1pPr>
            <a:lvl2pPr>
              <a:defRPr sz="1800">
                <a:solidFill>
                  <a:schemeClr val="bg1"/>
                </a:solidFill>
              </a:defRPr>
            </a:lvl2pPr>
            <a:lvl3pPr marL="324000">
              <a:defRPr sz="1600">
                <a:solidFill>
                  <a:schemeClr val="bg1"/>
                </a:solidFill>
              </a:defRPr>
            </a:lvl3pPr>
            <a:lvl4pPr marL="540000">
              <a:defRPr lang="da-DK" sz="140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720000" indent="-90000"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da-DK" dirty="0" smtClean="0"/>
              <a:t>Tak tekst 16pt i to eller max 3 linjer</a:t>
            </a:r>
          </a:p>
        </p:txBody>
      </p:sp>
      <p:sp>
        <p:nvSpPr>
          <p:cNvPr id="4" name="Pladsholder til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a-DK" smtClean="0"/>
              <a:t>Esben Meulengracht Flachs</a:t>
            </a:r>
            <a:endParaRPr lang="da-DK" dirty="0"/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a-DK" smtClean="0"/>
              <a:t>DOC*X May 25, 2016</a:t>
            </a:r>
            <a:endParaRPr lang="da-DK" dirty="0"/>
          </a:p>
        </p:txBody>
      </p:sp>
      <p:sp>
        <p:nvSpPr>
          <p:cNvPr id="6" name="Pladsholder til dias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EC89C-17A0-4E64-A6D2-B825673CEEDF}" type="slidenum">
              <a:rPr lang="da-DK" smtClean="0"/>
              <a:t>‹nr.›</a:t>
            </a:fld>
            <a:endParaRPr lang="da-DK" dirty="0"/>
          </a:p>
        </p:txBody>
      </p:sp>
      <p:sp>
        <p:nvSpPr>
          <p:cNvPr id="20" name="Pladsholder til tekst 3"/>
          <p:cNvSpPr>
            <a:spLocks noGrp="1"/>
          </p:cNvSpPr>
          <p:nvPr>
            <p:ph type="body" sz="quarter" idx="13" hasCustomPrompt="1"/>
          </p:nvPr>
        </p:nvSpPr>
        <p:spPr>
          <a:xfrm>
            <a:off x="1371600" y="399192"/>
            <a:ext cx="7092000" cy="358444"/>
          </a:xfrm>
        </p:spPr>
        <p:txBody>
          <a:bodyPr/>
          <a:lstStyle>
            <a:lvl1pPr marL="0" indent="0">
              <a:buNone/>
              <a:defRPr lang="da-DK" sz="1200" b="1" kern="1200" dirty="0">
                <a:solidFill>
                  <a:srgbClr val="B3B3B3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da-DK" dirty="0" smtClean="0"/>
              <a:t>Evt. center/afdeling/enhed skrives her</a:t>
            </a:r>
            <a:endParaRPr lang="da-DK" dirty="0"/>
          </a:p>
        </p:txBody>
      </p:sp>
      <p:sp>
        <p:nvSpPr>
          <p:cNvPr id="21" name="Tekstfelt 4"/>
          <p:cNvSpPr txBox="1"/>
          <p:nvPr userDrawn="1"/>
        </p:nvSpPr>
        <p:spPr>
          <a:xfrm>
            <a:off x="1371600" y="207098"/>
            <a:ext cx="2340260" cy="215444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r>
              <a:rPr lang="da-DK" sz="1200" b="1" noProof="0" dirty="0" smtClean="0">
                <a:solidFill>
                  <a:schemeClr val="bg1"/>
                </a:solidFill>
              </a:rPr>
              <a:t>Bispebjerg Hospital</a:t>
            </a:r>
          </a:p>
        </p:txBody>
      </p:sp>
      <p:grpSp>
        <p:nvGrpSpPr>
          <p:cNvPr id="22" name="Logo"/>
          <p:cNvGrpSpPr/>
          <p:nvPr userDrawn="1"/>
        </p:nvGrpSpPr>
        <p:grpSpPr>
          <a:xfrm>
            <a:off x="457200" y="4806975"/>
            <a:ext cx="687600" cy="687600"/>
            <a:chOff x="457200" y="5718575"/>
            <a:chExt cx="687600" cy="687600"/>
          </a:xfrm>
        </p:grpSpPr>
        <p:pic>
          <p:nvPicPr>
            <p:cNvPr id="23" name="Logo H"/>
            <p:cNvPicPr>
              <a:picLocks noChangeAspect="1"/>
            </p:cNvPicPr>
            <p:nvPr userDrawn="1"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7200" y="5718575"/>
              <a:ext cx="687600" cy="687600"/>
            </a:xfrm>
            <a:prstGeom prst="rect">
              <a:avLst/>
            </a:prstGeom>
          </p:spPr>
        </p:pic>
        <p:pic>
          <p:nvPicPr>
            <p:cNvPr id="24" name="Region"/>
            <p:cNvPicPr>
              <a:picLocks noChangeAspect="1"/>
            </p:cNvPicPr>
            <p:nvPr userDrawn="1"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3732" y="5763982"/>
              <a:ext cx="116417" cy="59478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85902794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w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ktangel 13"/>
          <p:cNvSpPr/>
          <p:nvPr/>
        </p:nvSpPr>
        <p:spPr>
          <a:xfrm>
            <a:off x="611560" y="6174000"/>
            <a:ext cx="8532007" cy="684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/>
          </a:p>
        </p:txBody>
      </p:sp>
      <p:sp>
        <p:nvSpPr>
          <p:cNvPr id="13" name="Rektangel 12"/>
          <p:cNvSpPr/>
          <p:nvPr/>
        </p:nvSpPr>
        <p:spPr>
          <a:xfrm>
            <a:off x="8460000" y="6174000"/>
            <a:ext cx="683568" cy="684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/>
          </a:p>
        </p:txBody>
      </p:sp>
      <p:sp>
        <p:nvSpPr>
          <p:cNvPr id="8" name="Rektangel 7"/>
          <p:cNvSpPr/>
          <p:nvPr/>
        </p:nvSpPr>
        <p:spPr>
          <a:xfrm>
            <a:off x="0" y="0"/>
            <a:ext cx="683568" cy="6174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da-DK" dirty="0"/>
          </a:p>
        </p:txBody>
      </p:sp>
      <p:sp>
        <p:nvSpPr>
          <p:cNvPr id="11" name="Rektangel 10"/>
          <p:cNvSpPr/>
          <p:nvPr/>
        </p:nvSpPr>
        <p:spPr>
          <a:xfrm>
            <a:off x="0" y="6174197"/>
            <a:ext cx="683568" cy="684000"/>
          </a:xfrm>
          <a:prstGeom prst="rect">
            <a:avLst/>
          </a:prstGeom>
          <a:solidFill>
            <a:srgbClr val="1F4A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/>
          </a:p>
        </p:txBody>
      </p:sp>
      <p:sp>
        <p:nvSpPr>
          <p:cNvPr id="2" name="Pladsholder til titel 1"/>
          <p:cNvSpPr>
            <a:spLocks noGrp="1"/>
          </p:cNvSpPr>
          <p:nvPr>
            <p:ph type="title"/>
          </p:nvPr>
        </p:nvSpPr>
        <p:spPr>
          <a:xfrm>
            <a:off x="1368000" y="908719"/>
            <a:ext cx="7092000" cy="1125943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/>
          <a:p>
            <a:r>
              <a:rPr lang="da-DK" dirty="0" smtClean="0"/>
              <a:t>Overskrift 27pt i to eller flere linjer </a:t>
            </a:r>
            <a:br>
              <a:rPr lang="da-DK" dirty="0" smtClean="0"/>
            </a:br>
            <a:r>
              <a:rPr lang="da-DK" dirty="0" smtClean="0"/>
              <a:t>teksten vokser opad</a:t>
            </a:r>
            <a:endParaRPr lang="da-DK" dirty="0"/>
          </a:p>
        </p:txBody>
      </p:sp>
      <p:sp>
        <p:nvSpPr>
          <p:cNvPr id="3" name="Pladsholder til tekst 2"/>
          <p:cNvSpPr>
            <a:spLocks noGrp="1"/>
          </p:cNvSpPr>
          <p:nvPr>
            <p:ph type="body" idx="1"/>
          </p:nvPr>
        </p:nvSpPr>
        <p:spPr>
          <a:xfrm>
            <a:off x="1368000" y="2329200"/>
            <a:ext cx="7092000" cy="315878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da-DK" dirty="0" smtClean="0"/>
              <a:t>Brødtekst 22pt skrives her</a:t>
            </a:r>
          </a:p>
          <a:p>
            <a:pPr lvl="1"/>
            <a:r>
              <a:rPr lang="da-DK" dirty="0" smtClean="0"/>
              <a:t>Andet niveau</a:t>
            </a:r>
          </a:p>
          <a:p>
            <a:pPr lvl="2"/>
            <a:r>
              <a:rPr lang="da-DK" dirty="0" smtClean="0"/>
              <a:t>Tredje niveau</a:t>
            </a:r>
          </a:p>
          <a:p>
            <a:pPr lvl="3"/>
            <a:r>
              <a:rPr lang="da-DK" dirty="0" smtClean="0"/>
              <a:t>Fjerde niveau</a:t>
            </a:r>
          </a:p>
          <a:p>
            <a:pPr lvl="4"/>
            <a:r>
              <a:rPr lang="da-DK" dirty="0" smtClean="0"/>
              <a:t>Femte niveau</a:t>
            </a:r>
          </a:p>
          <a:p>
            <a:pPr lvl="5"/>
            <a:r>
              <a:rPr lang="da-DK" dirty="0" smtClean="0"/>
              <a:t>6 niveau</a:t>
            </a:r>
          </a:p>
          <a:p>
            <a:pPr lvl="6"/>
            <a:r>
              <a:rPr lang="da-DK" dirty="0" smtClean="0"/>
              <a:t>7 niveau</a:t>
            </a:r>
          </a:p>
          <a:p>
            <a:pPr lvl="7"/>
            <a:r>
              <a:rPr lang="da-DK" dirty="0" smtClean="0"/>
              <a:t>8 niveau</a:t>
            </a:r>
          </a:p>
          <a:p>
            <a:pPr lvl="8"/>
            <a:r>
              <a:rPr lang="da-DK" dirty="0" smtClean="0"/>
              <a:t>9 niveau</a:t>
            </a:r>
          </a:p>
        </p:txBody>
      </p:sp>
      <p:sp>
        <p:nvSpPr>
          <p:cNvPr id="4" name="Pladsholder til dato 3"/>
          <p:cNvSpPr>
            <a:spLocks noGrp="1"/>
          </p:cNvSpPr>
          <p:nvPr>
            <p:ph type="dt" sz="half" idx="2"/>
          </p:nvPr>
        </p:nvSpPr>
        <p:spPr>
          <a:xfrm>
            <a:off x="5328084" y="6289200"/>
            <a:ext cx="2889684" cy="139408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r">
              <a:defRPr sz="900">
                <a:solidFill>
                  <a:schemeClr val="bg1"/>
                </a:solidFill>
              </a:defRPr>
            </a:lvl1pPr>
          </a:lstStyle>
          <a:p>
            <a:r>
              <a:rPr lang="da-DK" smtClean="0"/>
              <a:t>Esben Meulengracht Flachs</a:t>
            </a:r>
            <a:endParaRPr lang="da-DK" dirty="0"/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3"/>
          </p:nvPr>
        </p:nvSpPr>
        <p:spPr>
          <a:xfrm>
            <a:off x="1371600" y="6290559"/>
            <a:ext cx="3224211" cy="139408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>
              <a:defRPr lang="da-DK" sz="900" kern="1200" dirty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da-DK" smtClean="0"/>
              <a:t>DOC*X May 25, 2016</a:t>
            </a:r>
            <a:endParaRPr lang="da-DK" dirty="0"/>
          </a:p>
        </p:txBody>
      </p:sp>
      <p:sp>
        <p:nvSpPr>
          <p:cNvPr id="6" name="Pladsholder til diasnummer 5"/>
          <p:cNvSpPr>
            <a:spLocks noGrp="1"/>
          </p:cNvSpPr>
          <p:nvPr>
            <p:ph type="sldNum" sz="quarter" idx="4"/>
          </p:nvPr>
        </p:nvSpPr>
        <p:spPr>
          <a:xfrm>
            <a:off x="8459788" y="6288074"/>
            <a:ext cx="684211" cy="14400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ctr">
              <a:defRPr lang="da-DK" sz="900" b="1" kern="120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fld id="{0DAB5548-7253-48D6-B95B-F3D312A72220}" type="slidenum">
              <a:rPr lang="da-DK" smtClean="0"/>
              <a:pPr/>
              <a:t>‹nr.›</a:t>
            </a:fld>
            <a:endParaRPr lang="da-DK" dirty="0"/>
          </a:p>
        </p:txBody>
      </p:sp>
      <p:grpSp>
        <p:nvGrpSpPr>
          <p:cNvPr id="15" name="Logo"/>
          <p:cNvGrpSpPr/>
          <p:nvPr/>
        </p:nvGrpSpPr>
        <p:grpSpPr>
          <a:xfrm>
            <a:off x="457200" y="5718575"/>
            <a:ext cx="687600" cy="687600"/>
            <a:chOff x="457200" y="5718575"/>
            <a:chExt cx="687600" cy="687600"/>
          </a:xfrm>
        </p:grpSpPr>
        <p:pic>
          <p:nvPicPr>
            <p:cNvPr id="12" name="Logo H"/>
            <p:cNvPicPr>
              <a:picLocks noChangeAspect="1"/>
            </p:cNvPicPr>
            <p:nvPr userDrawn="1"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7200" y="5718575"/>
              <a:ext cx="687600" cy="687600"/>
            </a:xfrm>
            <a:prstGeom prst="rect">
              <a:avLst/>
            </a:prstGeom>
          </p:spPr>
        </p:pic>
        <p:pic>
          <p:nvPicPr>
            <p:cNvPr id="18" name="Region"/>
            <p:cNvPicPr>
              <a:picLocks noChangeAspect="1"/>
            </p:cNvPicPr>
            <p:nvPr userDrawn="1"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3732" y="5763982"/>
              <a:ext cx="116417" cy="59478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9825063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9" r:id="rId3"/>
    <p:sldLayoutId id="2147483660" r:id="rId4"/>
    <p:sldLayoutId id="2147483664" r:id="rId5"/>
    <p:sldLayoutId id="2147483665" r:id="rId6"/>
    <p:sldLayoutId id="2147483662" r:id="rId7"/>
    <p:sldLayoutId id="2147483658" r:id="rId8"/>
    <p:sldLayoutId id="2147483655" r:id="rId9"/>
    <p:sldLayoutId id="2147483663" r:id="rId10"/>
  </p:sldLayoutIdLst>
  <p:timing>
    <p:tnLst>
      <p:par>
        <p:cTn id="1" dur="indefinite" restart="never" nodeType="tmRoot"/>
      </p:par>
    </p:tnLst>
  </p:timing>
  <p:hf hdr="0"/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27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44000" indent="-144000" algn="l" defTabSz="914400" rtl="0" eaLnBrk="1" latinLnBrk="0" hangingPunct="1">
        <a:lnSpc>
          <a:spcPct val="100000"/>
        </a:lnSpc>
        <a:spcBef>
          <a:spcPts val="0"/>
        </a:spcBef>
        <a:spcAft>
          <a:spcPts val="1200"/>
        </a:spcAft>
        <a:buClr>
          <a:schemeClr val="accent6"/>
        </a:buClr>
        <a:buFont typeface="Arial" panose="020B0604020202020204" pitchFamily="34" charset="0"/>
        <a:buChar char="•"/>
        <a:defRPr sz="22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04000" indent="-144000" algn="l" defTabSz="914400" rtl="0" eaLnBrk="1" latinLnBrk="0" hangingPunct="1">
        <a:spcBef>
          <a:spcPts val="0"/>
        </a:spcBef>
        <a:spcAft>
          <a:spcPts val="1200"/>
        </a:spcAft>
        <a:buClr>
          <a:schemeClr val="accent6"/>
        </a:buClr>
        <a:buFont typeface="Arial" panose="020B0604020202020204" pitchFamily="34" charset="0"/>
        <a:buChar char="•"/>
        <a:defRPr lang="da-DK" sz="2000" kern="1200" baseline="0" dirty="0" smtClean="0">
          <a:solidFill>
            <a:schemeClr val="tx1"/>
          </a:solidFill>
          <a:latin typeface="+mn-lt"/>
          <a:ea typeface="+mn-ea"/>
          <a:cs typeface="+mn-cs"/>
        </a:defRPr>
      </a:lvl2pPr>
      <a:lvl3pPr marL="828000" indent="-126000" algn="l" defTabSz="914400" rtl="0" eaLnBrk="1" latinLnBrk="0" hangingPunct="1">
        <a:spcBef>
          <a:spcPts val="0"/>
        </a:spcBef>
        <a:spcAft>
          <a:spcPts val="1200"/>
        </a:spcAft>
        <a:buClr>
          <a:schemeClr val="accent6"/>
        </a:buClr>
        <a:buFont typeface="Arial" panose="020B0604020202020204" pitchFamily="34" charset="0"/>
        <a:buChar char="•"/>
        <a:defRPr lang="da-DK" sz="1800" kern="1200" dirty="0" smtClean="0">
          <a:solidFill>
            <a:schemeClr val="tx1"/>
          </a:solidFill>
          <a:latin typeface="+mn-lt"/>
          <a:ea typeface="+mn-ea"/>
          <a:cs typeface="+mn-cs"/>
        </a:defRPr>
      </a:lvl3pPr>
      <a:lvl4pPr marL="1188000" indent="-108000" algn="l" defTabSz="914400" rtl="0" eaLnBrk="1" latinLnBrk="0" hangingPunct="1">
        <a:spcBef>
          <a:spcPts val="0"/>
        </a:spcBef>
        <a:spcAft>
          <a:spcPts val="1200"/>
        </a:spcAft>
        <a:buClr>
          <a:schemeClr val="accent6"/>
        </a:buClr>
        <a:buFont typeface="Arial" panose="020B0604020202020204" pitchFamily="34" charset="0"/>
        <a:buChar char="•"/>
        <a:defRPr lang="da-DK" sz="1600" kern="1200" dirty="0" smtClean="0">
          <a:solidFill>
            <a:schemeClr val="tx1"/>
          </a:solidFill>
          <a:latin typeface="+mn-lt"/>
          <a:ea typeface="+mn-ea"/>
          <a:cs typeface="+mn-cs"/>
        </a:defRPr>
      </a:lvl4pPr>
      <a:lvl5pPr marL="1548000" indent="-108000" algn="l" defTabSz="914400" rtl="0" eaLnBrk="1" latinLnBrk="0" hangingPunct="1">
        <a:spcBef>
          <a:spcPts val="0"/>
        </a:spcBef>
        <a:spcAft>
          <a:spcPts val="1200"/>
        </a:spcAft>
        <a:buClr>
          <a:schemeClr val="accent6"/>
        </a:buClr>
        <a:buFont typeface="Arial" panose="020B0604020202020204" pitchFamily="34" charset="0"/>
        <a:buChar char="•"/>
        <a:defRPr lang="da-DK" sz="1400" kern="1200" dirty="0" smtClean="0">
          <a:solidFill>
            <a:schemeClr val="tx1"/>
          </a:solidFill>
          <a:latin typeface="+mn-lt"/>
          <a:ea typeface="+mn-ea"/>
          <a:cs typeface="+mn-cs"/>
        </a:defRPr>
      </a:lvl5pPr>
      <a:lvl6pPr marL="1908000" indent="-90000" algn="l" defTabSz="914400" rtl="0" eaLnBrk="1" latinLnBrk="0" hangingPunct="1">
        <a:spcBef>
          <a:spcPts val="0"/>
        </a:spcBef>
        <a:spcAft>
          <a:spcPts val="1200"/>
        </a:spcAft>
        <a:buClr>
          <a:srgbClr val="7D7D7D"/>
        </a:buClr>
        <a:buFont typeface="Arial" panose="020B0604020202020204" pitchFamily="34" charset="0"/>
        <a:buChar char="•"/>
        <a:defRPr lang="da-DK" sz="1200" kern="1200" baseline="0" dirty="0">
          <a:solidFill>
            <a:schemeClr val="tx1"/>
          </a:solidFill>
          <a:latin typeface="+mn-lt"/>
          <a:ea typeface="+mn-ea"/>
          <a:cs typeface="+mn-cs"/>
        </a:defRPr>
      </a:lvl6pPr>
      <a:lvl7pPr marL="2268000" indent="-90000" algn="l" defTabSz="914400" rtl="0" eaLnBrk="1" latinLnBrk="0" hangingPunct="1">
        <a:spcBef>
          <a:spcPts val="0"/>
        </a:spcBef>
        <a:spcAft>
          <a:spcPts val="1200"/>
        </a:spcAft>
        <a:buClr>
          <a:srgbClr val="7D7D7D"/>
        </a:buClr>
        <a:buFont typeface="Arial" panose="020B0604020202020204" pitchFamily="34" charset="0"/>
        <a:buChar char="•"/>
        <a:defRPr lang="da-DK" sz="1100" kern="1200" baseline="0" dirty="0">
          <a:solidFill>
            <a:schemeClr val="tx1"/>
          </a:solidFill>
          <a:latin typeface="+mn-lt"/>
          <a:ea typeface="+mn-ea"/>
          <a:cs typeface="+mn-cs"/>
        </a:defRPr>
      </a:lvl7pPr>
      <a:lvl8pPr marL="2628000" indent="-90000" algn="l" defTabSz="914400" rtl="0" eaLnBrk="1" latinLnBrk="0" hangingPunct="1">
        <a:spcBef>
          <a:spcPts val="0"/>
        </a:spcBef>
        <a:spcAft>
          <a:spcPts val="1200"/>
        </a:spcAft>
        <a:buClr>
          <a:srgbClr val="7D7D7D"/>
        </a:buClr>
        <a:buFont typeface="Arial" panose="020B0604020202020204" pitchFamily="34" charset="0"/>
        <a:buChar char="•"/>
        <a:defRPr lang="da-DK" sz="1000" kern="1200" baseline="0" dirty="0">
          <a:solidFill>
            <a:schemeClr val="tx1"/>
          </a:solidFill>
          <a:latin typeface="+mn-lt"/>
          <a:ea typeface="+mn-ea"/>
          <a:cs typeface="+mn-cs"/>
        </a:defRPr>
      </a:lvl8pPr>
      <a:lvl9pPr marL="2988000" indent="-90000" algn="l" defTabSz="914400" rtl="0" eaLnBrk="1" latinLnBrk="0" hangingPunct="1">
        <a:spcBef>
          <a:spcPts val="0"/>
        </a:spcBef>
        <a:spcAft>
          <a:spcPts val="1200"/>
        </a:spcAft>
        <a:buClr>
          <a:srgbClr val="808080"/>
        </a:buClr>
        <a:buFont typeface="Arial" panose="020B0604020202020204" pitchFamily="34" charset="0"/>
        <a:buChar char="•"/>
        <a:defRPr sz="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a-D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3" pos="849" userDrawn="1">
          <p15:clr>
            <a:srgbClr val="F26B43"/>
          </p15:clr>
        </p15:guide>
        <p15:guide id="4" pos="5330" userDrawn="1">
          <p15:clr>
            <a:srgbClr val="F26B43"/>
          </p15:clr>
        </p15:guide>
        <p15:guide id="5" orient="horz" pos="1284" userDrawn="1">
          <p15:clr>
            <a:srgbClr val="F26B43"/>
          </p15:clr>
        </p15:guide>
        <p15:guide id="6" orient="horz" pos="1467" userDrawn="1">
          <p15:clr>
            <a:srgbClr val="F26B43"/>
          </p15:clr>
        </p15:guide>
        <p15:guide id="7" orient="horz" pos="3455" userDrawn="1">
          <p15:clr>
            <a:srgbClr val="F26B43"/>
          </p15:clr>
        </p15:guide>
        <p15:guide id="8" pos="2947" userDrawn="1">
          <p15:clr>
            <a:srgbClr val="F26B43"/>
          </p15:clr>
        </p15:guide>
        <p15:guide id="9" pos="3078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DOC*X – a research resource on occupational health</a:t>
            </a:r>
            <a:endParaRPr lang="en-GB" dirty="0"/>
          </a:p>
        </p:txBody>
      </p:sp>
      <p:sp>
        <p:nvSpPr>
          <p:cNvPr id="3" name="Undertitel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A nationwide occupational cohort with job and exposure data</a:t>
            </a:r>
            <a:endParaRPr lang="en-GB" dirty="0"/>
          </a:p>
        </p:txBody>
      </p:sp>
      <p:sp>
        <p:nvSpPr>
          <p:cNvPr id="4" name="Pladsholder til tekst 3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da-DK" dirty="0" smtClean="0"/>
              <a:t>Arbejds- og Miljømedicinsk Afdeling</a:t>
            </a:r>
            <a:endParaRPr lang="da-DK" dirty="0"/>
          </a:p>
        </p:txBody>
      </p:sp>
      <p:sp>
        <p:nvSpPr>
          <p:cNvPr id="5" name="Pladsholder til dato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a-DK" smtClean="0"/>
              <a:t>Esben Meulengracht Flachs</a:t>
            </a:r>
            <a:endParaRPr lang="da-DK" dirty="0"/>
          </a:p>
        </p:txBody>
      </p:sp>
      <p:sp>
        <p:nvSpPr>
          <p:cNvPr id="6" name="Pladsholder til sidefod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a-DK" smtClean="0"/>
              <a:t>DOC*X May 25, 2016</a:t>
            </a:r>
            <a:endParaRPr lang="da-DK" dirty="0"/>
          </a:p>
        </p:txBody>
      </p:sp>
      <p:sp>
        <p:nvSpPr>
          <p:cNvPr id="7" name="Pladsholder til dias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EC89C-17A0-4E64-A6D2-B825673CEEDF}" type="slidenum">
              <a:rPr lang="da-DK" smtClean="0"/>
              <a:t>1</a:t>
            </a:fld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150942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368000" y="872715"/>
            <a:ext cx="7092000" cy="612069"/>
          </a:xfrm>
        </p:spPr>
        <p:txBody>
          <a:bodyPr/>
          <a:lstStyle/>
          <a:p>
            <a:r>
              <a:rPr lang="da-DK" dirty="0" smtClean="0"/>
              <a:t>DOC*X – </a:t>
            </a:r>
            <a:r>
              <a:rPr lang="da-DK" dirty="0" err="1" smtClean="0"/>
              <a:t>Setting</a:t>
            </a:r>
            <a:r>
              <a:rPr lang="da-DK" dirty="0" smtClean="0"/>
              <a:t> and </a:t>
            </a:r>
            <a:r>
              <a:rPr lang="da-DK" dirty="0" err="1" smtClean="0"/>
              <a:t>Aim</a:t>
            </a:r>
            <a:endParaRPr lang="da-DK" dirty="0"/>
          </a:p>
        </p:txBody>
      </p:sp>
      <p:sp>
        <p:nvSpPr>
          <p:cNvPr id="3" name="Pladsholder til dato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a-DK" smtClean="0"/>
              <a:t>Esben Meulengracht Flachs</a:t>
            </a:r>
            <a:endParaRPr lang="da-DK" dirty="0"/>
          </a:p>
        </p:txBody>
      </p:sp>
      <p:sp>
        <p:nvSpPr>
          <p:cNvPr id="4" name="Pladsholder til sidefod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a-DK" dirty="0" smtClean="0"/>
              <a:t>DOC*X May 25, 2016</a:t>
            </a:r>
            <a:endParaRPr lang="da-DK" dirty="0"/>
          </a:p>
        </p:txBody>
      </p:sp>
      <p:sp>
        <p:nvSpPr>
          <p:cNvPr id="5" name="Pladsholder til dias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EC89C-17A0-4E64-A6D2-B825673CEEDF}" type="slidenum">
              <a:rPr lang="da-DK" smtClean="0"/>
              <a:t>2</a:t>
            </a:fld>
            <a:endParaRPr lang="da-DK" dirty="0"/>
          </a:p>
        </p:txBody>
      </p:sp>
      <p:sp>
        <p:nvSpPr>
          <p:cNvPr id="6" name="Pladsholder til indhold 5"/>
          <p:cNvSpPr>
            <a:spLocks noGrp="1"/>
          </p:cNvSpPr>
          <p:nvPr>
            <p:ph sz="quarter" idx="13"/>
          </p:nvPr>
        </p:nvSpPr>
        <p:spPr>
          <a:xfrm>
            <a:off x="1368425" y="1772816"/>
            <a:ext cx="7091363" cy="3715173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/>
              <a:t>Setting: To extend the possibilities for register based research in occupational medicine</a:t>
            </a:r>
          </a:p>
          <a:p>
            <a:pPr lvl="1"/>
            <a:r>
              <a:rPr lang="en-GB" dirty="0" smtClean="0"/>
              <a:t>Danish registers (in particular linkage at individual level) are unique sources of information in epidemiological research (among others)</a:t>
            </a:r>
          </a:p>
          <a:p>
            <a:pPr lvl="1"/>
            <a:r>
              <a:rPr lang="en-GB" dirty="0" smtClean="0"/>
              <a:t>In research in occupational medicine nationwide registers lack exposure descriptions</a:t>
            </a:r>
          </a:p>
          <a:p>
            <a:pPr lvl="1"/>
            <a:r>
              <a:rPr lang="en-GB" dirty="0" smtClean="0"/>
              <a:t>Job exposure matrices (JEM) may fill in this gap</a:t>
            </a:r>
          </a:p>
          <a:p>
            <a:pPr marL="0" indent="0">
              <a:buNone/>
            </a:pPr>
            <a:r>
              <a:rPr lang="en-GB" dirty="0" smtClean="0"/>
              <a:t>Aim: A nationwide register based occupational cohort with job exposure matrices</a:t>
            </a:r>
          </a:p>
        </p:txBody>
      </p:sp>
      <p:sp>
        <p:nvSpPr>
          <p:cNvPr id="7" name="Pladsholder til tekst 6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da-DK" dirty="0"/>
              <a:t>Arbejds- og Miljømedicinsk Afdeling</a:t>
            </a:r>
          </a:p>
          <a:p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4133688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368000" y="872715"/>
            <a:ext cx="7092000" cy="612069"/>
          </a:xfrm>
        </p:spPr>
        <p:txBody>
          <a:bodyPr/>
          <a:lstStyle/>
          <a:p>
            <a:r>
              <a:rPr lang="en-GB" dirty="0" smtClean="0"/>
              <a:t>DOC*X – Project overview</a:t>
            </a:r>
            <a:endParaRPr lang="en-GB" dirty="0"/>
          </a:p>
        </p:txBody>
      </p:sp>
      <p:sp>
        <p:nvSpPr>
          <p:cNvPr id="3" name="Pladsholder til dato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a-DK" smtClean="0"/>
              <a:t>Esben Meulengracht Flachs</a:t>
            </a:r>
            <a:endParaRPr lang="da-DK" dirty="0"/>
          </a:p>
        </p:txBody>
      </p:sp>
      <p:sp>
        <p:nvSpPr>
          <p:cNvPr id="4" name="Pladsholder til sidefod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a-DK" smtClean="0"/>
              <a:t>DOC*X May 25, 2016</a:t>
            </a:r>
            <a:endParaRPr lang="da-DK" dirty="0"/>
          </a:p>
        </p:txBody>
      </p:sp>
      <p:sp>
        <p:nvSpPr>
          <p:cNvPr id="5" name="Pladsholder til dias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EC89C-17A0-4E64-A6D2-B825673CEEDF}" type="slidenum">
              <a:rPr lang="da-DK" smtClean="0"/>
              <a:t>3</a:t>
            </a:fld>
            <a:endParaRPr lang="da-DK" dirty="0"/>
          </a:p>
        </p:txBody>
      </p:sp>
      <p:sp>
        <p:nvSpPr>
          <p:cNvPr id="7" name="Pladsholder til tekst 6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da-DK" dirty="0"/>
              <a:t>Arbejds- og Miljømedicinsk Afdeling</a:t>
            </a:r>
          </a:p>
          <a:p>
            <a:endParaRPr lang="da-DK" dirty="0"/>
          </a:p>
        </p:txBody>
      </p:sp>
      <p:pic>
        <p:nvPicPr>
          <p:cNvPr id="8" name="Picture 2"/>
          <p:cNvPicPr>
            <a:picLocks noGrp="1" noChangeArrowheads="1"/>
          </p:cNvPicPr>
          <p:nvPr>
            <p:ph sz="quarter" idx="13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51" t="2185" r="2726" b="1002"/>
          <a:stretch/>
        </p:blipFill>
        <p:spPr bwMode="auto">
          <a:xfrm>
            <a:off x="1440000" y="1656000"/>
            <a:ext cx="6948000" cy="439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2715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368000" y="872715"/>
            <a:ext cx="7092000" cy="612069"/>
          </a:xfrm>
        </p:spPr>
        <p:txBody>
          <a:bodyPr/>
          <a:lstStyle/>
          <a:p>
            <a:r>
              <a:rPr lang="da-DK" dirty="0" smtClean="0"/>
              <a:t>DOC*X – Jobregister</a:t>
            </a:r>
            <a:endParaRPr lang="da-DK" dirty="0"/>
          </a:p>
        </p:txBody>
      </p:sp>
      <p:sp>
        <p:nvSpPr>
          <p:cNvPr id="3" name="Pladsholder til dato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a-DK" smtClean="0"/>
              <a:t>Esben Meulengracht Flachs</a:t>
            </a:r>
            <a:endParaRPr lang="da-DK" dirty="0"/>
          </a:p>
        </p:txBody>
      </p:sp>
      <p:sp>
        <p:nvSpPr>
          <p:cNvPr id="4" name="Pladsholder til sidefod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a-DK" smtClean="0"/>
              <a:t>DOC*X May 25, 2016</a:t>
            </a:r>
            <a:endParaRPr lang="da-DK" dirty="0"/>
          </a:p>
        </p:txBody>
      </p:sp>
      <p:sp>
        <p:nvSpPr>
          <p:cNvPr id="5" name="Pladsholder til dias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EC89C-17A0-4E64-A6D2-B825673CEEDF}" type="slidenum">
              <a:rPr lang="da-DK" smtClean="0"/>
              <a:t>4</a:t>
            </a:fld>
            <a:endParaRPr lang="da-DK" dirty="0"/>
          </a:p>
        </p:txBody>
      </p:sp>
      <p:sp>
        <p:nvSpPr>
          <p:cNvPr id="6" name="Pladsholder til indhold 5"/>
          <p:cNvSpPr>
            <a:spLocks noGrp="1"/>
          </p:cNvSpPr>
          <p:nvPr>
            <p:ph sz="quarter" idx="13"/>
          </p:nvPr>
        </p:nvSpPr>
        <p:spPr>
          <a:xfrm>
            <a:off x="1368425" y="1556792"/>
            <a:ext cx="7091363" cy="3931197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/>
              <a:t>Employed in Denmark (1970) 1976 - 2012 (and onwards)</a:t>
            </a:r>
          </a:p>
          <a:p>
            <a:pPr lvl="1"/>
            <a:r>
              <a:rPr lang="en-GB" dirty="0" smtClean="0"/>
              <a:t>From 15</a:t>
            </a:r>
            <a:r>
              <a:rPr lang="en-GB" baseline="30000" dirty="0" smtClean="0"/>
              <a:t>th</a:t>
            </a:r>
            <a:r>
              <a:rPr lang="en-GB" dirty="0" smtClean="0"/>
              <a:t> year to latest year with employment</a:t>
            </a:r>
          </a:p>
          <a:p>
            <a:pPr lvl="1"/>
            <a:r>
              <a:rPr lang="en-GB" dirty="0" smtClean="0"/>
              <a:t>Yearly report of primary employment</a:t>
            </a:r>
          </a:p>
          <a:p>
            <a:pPr lvl="2"/>
            <a:r>
              <a:rPr lang="en-GB" dirty="0" smtClean="0"/>
              <a:t>Entire year or late November</a:t>
            </a:r>
          </a:p>
          <a:p>
            <a:pPr lvl="1"/>
            <a:r>
              <a:rPr lang="en-GB" dirty="0" smtClean="0"/>
              <a:t>6.2 </a:t>
            </a:r>
            <a:r>
              <a:rPr lang="en-GB" dirty="0" smtClean="0"/>
              <a:t>million individuals</a:t>
            </a:r>
          </a:p>
          <a:p>
            <a:pPr lvl="1"/>
            <a:r>
              <a:rPr lang="en-GB" dirty="0" smtClean="0"/>
              <a:t>2.0 to 2,7 million individuals in employment yearly</a:t>
            </a:r>
          </a:p>
          <a:p>
            <a:pPr lvl="1"/>
            <a:r>
              <a:rPr lang="en-GB" dirty="0" smtClean="0"/>
              <a:t>Around 75 % have registered Job codes</a:t>
            </a:r>
          </a:p>
          <a:p>
            <a:pPr lvl="1"/>
            <a:endParaRPr lang="en-GB" dirty="0" smtClean="0"/>
          </a:p>
          <a:p>
            <a:pPr lvl="1"/>
            <a:endParaRPr lang="en-GB" dirty="0" smtClean="0"/>
          </a:p>
        </p:txBody>
      </p:sp>
      <p:sp>
        <p:nvSpPr>
          <p:cNvPr id="7" name="Pladsholder til tekst 6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da-DK" dirty="0"/>
              <a:t>Arbejds- og Miljømedicinsk Afdeling</a:t>
            </a:r>
          </a:p>
        </p:txBody>
      </p:sp>
    </p:spTree>
    <p:extLst>
      <p:ext uri="{BB962C8B-B14F-4D97-AF65-F5344CB8AC3E}">
        <p14:creationId xmlns:p14="http://schemas.microsoft.com/office/powerpoint/2010/main" val="1756307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368000" y="872715"/>
            <a:ext cx="7092000" cy="612069"/>
          </a:xfrm>
        </p:spPr>
        <p:txBody>
          <a:bodyPr/>
          <a:lstStyle/>
          <a:p>
            <a:r>
              <a:rPr lang="en-GB" dirty="0" smtClean="0"/>
              <a:t>DOC*X – Job Exposure Matrices I</a:t>
            </a:r>
            <a:endParaRPr lang="en-GB" dirty="0"/>
          </a:p>
        </p:txBody>
      </p:sp>
      <p:sp>
        <p:nvSpPr>
          <p:cNvPr id="3" name="Pladsholder til dato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a-DK" smtClean="0"/>
              <a:t>Esben Meulengracht Flachs</a:t>
            </a:r>
            <a:endParaRPr lang="da-DK" dirty="0"/>
          </a:p>
        </p:txBody>
      </p:sp>
      <p:sp>
        <p:nvSpPr>
          <p:cNvPr id="4" name="Pladsholder til sidefod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a-DK" smtClean="0"/>
              <a:t>DOC*X May 25, 2016</a:t>
            </a:r>
            <a:endParaRPr lang="da-DK" dirty="0"/>
          </a:p>
        </p:txBody>
      </p:sp>
      <p:sp>
        <p:nvSpPr>
          <p:cNvPr id="5" name="Pladsholder til dias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EC89C-17A0-4E64-A6D2-B825673CEEDF}" type="slidenum">
              <a:rPr lang="da-DK" smtClean="0"/>
              <a:t>5</a:t>
            </a:fld>
            <a:endParaRPr lang="da-DK" dirty="0"/>
          </a:p>
        </p:txBody>
      </p:sp>
      <p:sp>
        <p:nvSpPr>
          <p:cNvPr id="6" name="Pladsholder til indhold 5"/>
          <p:cNvSpPr>
            <a:spLocks noGrp="1"/>
          </p:cNvSpPr>
          <p:nvPr>
            <p:ph sz="quarter" idx="13"/>
          </p:nvPr>
        </p:nvSpPr>
        <p:spPr>
          <a:xfrm>
            <a:off x="1368425" y="1628799"/>
            <a:ext cx="7091363" cy="4392489"/>
          </a:xfrm>
        </p:spPr>
        <p:txBody>
          <a:bodyPr/>
          <a:lstStyle/>
          <a:p>
            <a:pPr>
              <a:spcBef>
                <a:spcPts val="1200"/>
              </a:spcBef>
              <a:spcAft>
                <a:spcPts val="0"/>
              </a:spcAft>
            </a:pPr>
            <a:r>
              <a:rPr lang="en-GB" sz="1800" b="1" dirty="0" smtClean="0"/>
              <a:t>Psychosocial factors</a:t>
            </a:r>
            <a:r>
              <a:rPr lang="en-GB" sz="1800" dirty="0" smtClean="0"/>
              <a:t>, questionnaire data</a:t>
            </a:r>
          </a:p>
          <a:p>
            <a:pPr lvl="1">
              <a:spcAft>
                <a:spcPts val="0"/>
              </a:spcAft>
            </a:pPr>
            <a:r>
              <a:rPr lang="en-GB" sz="1600" dirty="0" smtClean="0"/>
              <a:t>Psychosocial demands</a:t>
            </a:r>
          </a:p>
          <a:p>
            <a:pPr lvl="1">
              <a:spcAft>
                <a:spcPts val="0"/>
              </a:spcAft>
            </a:pPr>
            <a:r>
              <a:rPr lang="en-GB" sz="1600" dirty="0" smtClean="0"/>
              <a:t>Job control</a:t>
            </a:r>
          </a:p>
          <a:p>
            <a:pPr lvl="1">
              <a:spcAft>
                <a:spcPts val="0"/>
              </a:spcAft>
            </a:pPr>
            <a:r>
              <a:rPr lang="en-GB" sz="1600" dirty="0" smtClean="0"/>
              <a:t>Job strain</a:t>
            </a:r>
            <a:endParaRPr lang="en-GB" sz="1600" dirty="0" smtClean="0"/>
          </a:p>
          <a:p>
            <a:pPr marL="144000" lvl="1">
              <a:spcBef>
                <a:spcPts val="1200"/>
              </a:spcBef>
              <a:spcAft>
                <a:spcPts val="0"/>
              </a:spcAft>
            </a:pPr>
            <a:r>
              <a:rPr lang="en-GB" sz="1800" b="1" dirty="0" smtClean="0"/>
              <a:t>Biomechanics</a:t>
            </a:r>
            <a:r>
              <a:rPr lang="en-GB" sz="1600" dirty="0"/>
              <a:t>, expert ratings, technical measurements</a:t>
            </a:r>
          </a:p>
          <a:p>
            <a:pPr lvl="1">
              <a:spcAft>
                <a:spcPts val="0"/>
              </a:spcAft>
            </a:pPr>
            <a:r>
              <a:rPr lang="en-GB" sz="1600" dirty="0" smtClean="0"/>
              <a:t>Lower body JEM</a:t>
            </a:r>
          </a:p>
          <a:p>
            <a:pPr lvl="1">
              <a:spcAft>
                <a:spcPts val="0"/>
              </a:spcAft>
            </a:pPr>
            <a:r>
              <a:rPr lang="en-GB" sz="1600" dirty="0" smtClean="0"/>
              <a:t>Shoulder / arm</a:t>
            </a:r>
          </a:p>
          <a:p>
            <a:pPr lvl="1">
              <a:spcAft>
                <a:spcPts val="0"/>
              </a:spcAft>
            </a:pPr>
            <a:r>
              <a:rPr lang="en-GB" sz="1600" dirty="0" smtClean="0"/>
              <a:t>Energy consumption</a:t>
            </a:r>
          </a:p>
          <a:p>
            <a:pPr>
              <a:spcBef>
                <a:spcPts val="1200"/>
              </a:spcBef>
              <a:spcAft>
                <a:spcPts val="0"/>
              </a:spcAft>
            </a:pPr>
            <a:r>
              <a:rPr lang="en-GB" sz="1800" b="1" dirty="0" smtClean="0"/>
              <a:t>Light</a:t>
            </a:r>
            <a:r>
              <a:rPr lang="en-GB" sz="1600" dirty="0"/>
              <a:t>, technical measurements</a:t>
            </a:r>
          </a:p>
          <a:p>
            <a:pPr lvl="1">
              <a:spcAft>
                <a:spcPts val="0"/>
              </a:spcAft>
            </a:pPr>
            <a:r>
              <a:rPr lang="en-GB" sz="1600" dirty="0" smtClean="0"/>
              <a:t>Visible light</a:t>
            </a:r>
          </a:p>
          <a:p>
            <a:pPr lvl="1">
              <a:spcAft>
                <a:spcPts val="0"/>
              </a:spcAft>
            </a:pPr>
            <a:r>
              <a:rPr lang="en-GB" sz="1600" dirty="0" smtClean="0"/>
              <a:t>UV-radiation</a:t>
            </a:r>
          </a:p>
          <a:p>
            <a:pPr>
              <a:spcBef>
                <a:spcPts val="1200"/>
              </a:spcBef>
              <a:spcAft>
                <a:spcPts val="0"/>
              </a:spcAft>
            </a:pPr>
            <a:r>
              <a:rPr lang="en-GB" sz="1800" b="1" dirty="0" smtClean="0"/>
              <a:t>Noise</a:t>
            </a:r>
            <a:r>
              <a:rPr lang="en-GB" sz="1800" dirty="0"/>
              <a:t>, technical measurements</a:t>
            </a:r>
          </a:p>
          <a:p>
            <a:pPr lvl="1"/>
            <a:r>
              <a:rPr lang="en-GB" sz="1600" dirty="0" smtClean="0"/>
              <a:t>Occupational noise</a:t>
            </a:r>
            <a:endParaRPr lang="en-GB" sz="1600" dirty="0"/>
          </a:p>
          <a:p>
            <a:pPr marL="360000" lvl="1" indent="0">
              <a:buNone/>
            </a:pPr>
            <a:endParaRPr lang="en-GB" sz="1600" dirty="0" smtClean="0"/>
          </a:p>
        </p:txBody>
      </p:sp>
      <p:sp>
        <p:nvSpPr>
          <p:cNvPr id="7" name="Pladsholder til tekst 6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da-DK" dirty="0"/>
              <a:t>Arbejds- og Miljømedicinsk Afdeling</a:t>
            </a:r>
          </a:p>
          <a:p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774771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368000" y="872715"/>
            <a:ext cx="7092000" cy="612069"/>
          </a:xfrm>
        </p:spPr>
        <p:txBody>
          <a:bodyPr/>
          <a:lstStyle/>
          <a:p>
            <a:r>
              <a:rPr lang="en-GB" dirty="0" smtClean="0"/>
              <a:t>DOC*X – Job Exposure Matrices II</a:t>
            </a:r>
            <a:endParaRPr lang="en-GB" dirty="0"/>
          </a:p>
        </p:txBody>
      </p:sp>
      <p:sp>
        <p:nvSpPr>
          <p:cNvPr id="3" name="Pladsholder til dato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a-DK" smtClean="0"/>
              <a:t>Esben Meulengracht Flachs</a:t>
            </a:r>
            <a:endParaRPr lang="da-DK" dirty="0"/>
          </a:p>
        </p:txBody>
      </p:sp>
      <p:sp>
        <p:nvSpPr>
          <p:cNvPr id="4" name="Pladsholder til sidefod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a-DK" smtClean="0"/>
              <a:t>DOC*X May 25, 2016</a:t>
            </a:r>
            <a:endParaRPr lang="da-DK" dirty="0"/>
          </a:p>
        </p:txBody>
      </p:sp>
      <p:sp>
        <p:nvSpPr>
          <p:cNvPr id="5" name="Pladsholder til dias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EC89C-17A0-4E64-A6D2-B825673CEEDF}" type="slidenum">
              <a:rPr lang="da-DK" smtClean="0"/>
              <a:t>6</a:t>
            </a:fld>
            <a:endParaRPr lang="da-DK" dirty="0"/>
          </a:p>
        </p:txBody>
      </p:sp>
      <p:sp>
        <p:nvSpPr>
          <p:cNvPr id="6" name="Pladsholder til indhold 5"/>
          <p:cNvSpPr>
            <a:spLocks noGrp="1"/>
          </p:cNvSpPr>
          <p:nvPr>
            <p:ph sz="quarter" idx="13"/>
          </p:nvPr>
        </p:nvSpPr>
        <p:spPr>
          <a:xfrm>
            <a:off x="1368425" y="1628799"/>
            <a:ext cx="7091363" cy="4392489"/>
          </a:xfrm>
        </p:spPr>
        <p:txBody>
          <a:bodyPr/>
          <a:lstStyle/>
          <a:p>
            <a:pPr>
              <a:spcBef>
                <a:spcPts val="1200"/>
              </a:spcBef>
              <a:spcAft>
                <a:spcPts val="0"/>
              </a:spcAft>
            </a:pPr>
            <a:r>
              <a:rPr lang="en-GB" sz="1800" b="1" dirty="0" smtClean="0"/>
              <a:t>Dust</a:t>
            </a:r>
            <a:endParaRPr lang="en-GB" sz="1800" dirty="0" smtClean="0"/>
          </a:p>
          <a:p>
            <a:pPr lvl="1">
              <a:spcAft>
                <a:spcPts val="0"/>
              </a:spcAft>
            </a:pPr>
            <a:r>
              <a:rPr lang="en-GB" sz="1600" dirty="0" smtClean="0"/>
              <a:t>Organic dust, technical measurements</a:t>
            </a:r>
            <a:endParaRPr lang="en-GB" sz="1600" dirty="0"/>
          </a:p>
          <a:p>
            <a:pPr lvl="1">
              <a:spcAft>
                <a:spcPts val="0"/>
              </a:spcAft>
            </a:pPr>
            <a:r>
              <a:rPr lang="en-GB" sz="1600" dirty="0" smtClean="0"/>
              <a:t>Wood, </a:t>
            </a:r>
            <a:r>
              <a:rPr lang="en-GB" sz="1600" dirty="0"/>
              <a:t>technical measurements</a:t>
            </a:r>
            <a:endParaRPr lang="en-GB" sz="1600" dirty="0" smtClean="0"/>
          </a:p>
          <a:p>
            <a:pPr lvl="1">
              <a:spcAft>
                <a:spcPts val="0"/>
              </a:spcAft>
            </a:pPr>
            <a:r>
              <a:rPr lang="en-GB" sz="1600" dirty="0" smtClean="0"/>
              <a:t>Endotoxin, </a:t>
            </a:r>
            <a:r>
              <a:rPr lang="en-GB" sz="1600" dirty="0"/>
              <a:t>technical measurements</a:t>
            </a:r>
            <a:endParaRPr lang="en-GB" sz="1600" dirty="0" smtClean="0"/>
          </a:p>
          <a:p>
            <a:pPr lvl="1">
              <a:spcAft>
                <a:spcPts val="0"/>
              </a:spcAft>
            </a:pPr>
            <a:r>
              <a:rPr lang="en-GB" sz="1600" dirty="0" smtClean="0"/>
              <a:t>Quarts, Asbestos, based on ALOHA </a:t>
            </a:r>
            <a:r>
              <a:rPr lang="en-GB" sz="1600" dirty="0" smtClean="0"/>
              <a:t>and SYNJEM</a:t>
            </a:r>
          </a:p>
          <a:p>
            <a:pPr>
              <a:spcBef>
                <a:spcPts val="1200"/>
              </a:spcBef>
              <a:spcAft>
                <a:spcPts val="0"/>
              </a:spcAft>
            </a:pPr>
            <a:r>
              <a:rPr lang="en-GB" sz="1800" b="1" dirty="0" smtClean="0"/>
              <a:t>Selected </a:t>
            </a:r>
            <a:r>
              <a:rPr lang="en-GB" sz="1800" b="1" dirty="0" smtClean="0"/>
              <a:t>chemical </a:t>
            </a:r>
            <a:r>
              <a:rPr lang="en-GB" sz="1800" b="1" dirty="0" smtClean="0"/>
              <a:t>agents</a:t>
            </a:r>
            <a:r>
              <a:rPr lang="en-GB" sz="1800" dirty="0" smtClean="0"/>
              <a:t>, NOCCA-JEM</a:t>
            </a:r>
          </a:p>
          <a:p>
            <a:pPr lvl="1">
              <a:spcAft>
                <a:spcPts val="0"/>
              </a:spcAft>
            </a:pPr>
            <a:r>
              <a:rPr lang="en-GB" sz="1600" dirty="0" smtClean="0"/>
              <a:t>Diesel exhausts</a:t>
            </a:r>
          </a:p>
          <a:p>
            <a:pPr lvl="1">
              <a:spcAft>
                <a:spcPts val="0"/>
              </a:spcAft>
            </a:pPr>
            <a:r>
              <a:rPr lang="en-GB" sz="1600" dirty="0" smtClean="0"/>
              <a:t>Chlorinated agents</a:t>
            </a:r>
            <a:endParaRPr lang="en-GB" sz="1600" dirty="0" smtClean="0"/>
          </a:p>
          <a:p>
            <a:pPr lvl="1">
              <a:spcAft>
                <a:spcPts val="0"/>
              </a:spcAft>
            </a:pPr>
            <a:r>
              <a:rPr lang="en-GB" sz="1600" dirty="0" smtClean="0"/>
              <a:t>formaldehyde, </a:t>
            </a:r>
          </a:p>
          <a:p>
            <a:pPr>
              <a:spcBef>
                <a:spcPts val="1200"/>
              </a:spcBef>
              <a:spcAft>
                <a:spcPts val="0"/>
              </a:spcAft>
            </a:pPr>
            <a:r>
              <a:rPr lang="en-GB" sz="1800" b="1" dirty="0" smtClean="0"/>
              <a:t>Lifestyle</a:t>
            </a:r>
            <a:r>
              <a:rPr lang="en-GB" sz="1800" dirty="0" smtClean="0"/>
              <a:t>, questionnaire data</a:t>
            </a:r>
          </a:p>
          <a:p>
            <a:pPr lvl="1">
              <a:spcAft>
                <a:spcPts val="0"/>
              </a:spcAft>
            </a:pPr>
            <a:r>
              <a:rPr lang="en-GB" sz="1600" dirty="0" smtClean="0"/>
              <a:t>Smoking</a:t>
            </a:r>
          </a:p>
          <a:p>
            <a:pPr lvl="1">
              <a:spcAft>
                <a:spcPts val="0"/>
              </a:spcAft>
            </a:pPr>
            <a:r>
              <a:rPr lang="en-GB" sz="1600" dirty="0" smtClean="0"/>
              <a:t>Alcohol consumption</a:t>
            </a:r>
          </a:p>
          <a:p>
            <a:pPr lvl="1">
              <a:spcAft>
                <a:spcPts val="0"/>
              </a:spcAft>
            </a:pPr>
            <a:r>
              <a:rPr lang="en-GB" sz="1600" dirty="0" smtClean="0"/>
              <a:t>Body mass index</a:t>
            </a:r>
          </a:p>
          <a:p>
            <a:pPr lvl="1">
              <a:spcAft>
                <a:spcPts val="0"/>
              </a:spcAft>
            </a:pPr>
            <a:r>
              <a:rPr lang="en-GB" sz="1600" dirty="0" smtClean="0"/>
              <a:t>Physical activity in leisure time</a:t>
            </a:r>
          </a:p>
          <a:p>
            <a:pPr lvl="1">
              <a:spcAft>
                <a:spcPts val="0"/>
              </a:spcAft>
            </a:pPr>
            <a:r>
              <a:rPr lang="en-GB" sz="1600" dirty="0" smtClean="0"/>
              <a:t>Diet, fruit and vegetables</a:t>
            </a:r>
            <a:endParaRPr lang="en-GB" sz="1600" dirty="0" smtClean="0"/>
          </a:p>
        </p:txBody>
      </p:sp>
      <p:sp>
        <p:nvSpPr>
          <p:cNvPr id="7" name="Pladsholder til tekst 6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da-DK" dirty="0"/>
              <a:t>Arbejds- og Miljømedicinsk Afdeling</a:t>
            </a:r>
          </a:p>
          <a:p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2871677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ispebjerg Hospital">
  <a:themeElements>
    <a:clrScheme name="REGION H Hospital">
      <a:dk1>
        <a:srgbClr val="333333"/>
      </a:dk1>
      <a:lt1>
        <a:srgbClr val="FFFFFF"/>
      </a:lt1>
      <a:dk2>
        <a:srgbClr val="575757"/>
      </a:dk2>
      <a:lt2>
        <a:srgbClr val="CCEBFA"/>
      </a:lt2>
      <a:accent1>
        <a:srgbClr val="99D7F6"/>
      </a:accent1>
      <a:accent2>
        <a:srgbClr val="333333"/>
      </a:accent2>
      <a:accent3>
        <a:srgbClr val="4DB9EF"/>
      </a:accent3>
      <a:accent4>
        <a:srgbClr val="666666"/>
      </a:accent4>
      <a:accent5>
        <a:srgbClr val="19A5EA"/>
      </a:accent5>
      <a:accent6>
        <a:srgbClr val="999999"/>
      </a:accent6>
      <a:hlink>
        <a:srgbClr val="0086CC"/>
      </a:hlink>
      <a:folHlink>
        <a:srgbClr val="808080"/>
      </a:folHlink>
    </a:clrScheme>
    <a:fontScheme name="RegionH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ont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1F4A60"/>
        </a:solidFill>
        <a:ln w="9525">
          <a:solidFill>
            <a:srgbClr val="1F4A60"/>
          </a:solidFill>
        </a:ln>
      </a:spPr>
      <a:bodyPr lIns="0" tIns="0" rIns="0" bIns="0" rtlCol="0" anchor="ctr"/>
      <a:lstStyle>
        <a:defPPr algn="ctr">
          <a:defRPr dirty="0" err="1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9525">
          <a:solidFill>
            <a:srgbClr val="1F2936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0" tIns="0" rIns="0" bIns="0" rtlCol="0">
        <a:noAutofit/>
      </a:bodyPr>
      <a:lstStyle>
        <a:defPPr>
          <a:defRPr dirty="0" err="1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xmlns="" name="REGION H PowerPoint Skabelon_DK.potx" id="{26986A75-4BB5-4C20-9DD6-E823FDD01161}" vid="{1F3D9A04-036F-41B4-8EF4-D6B3C5EA408C}"/>
    </a:ext>
  </a:extLst>
</a:theme>
</file>

<file path=ppt/theme/theme2.xml><?xml version="1.0" encoding="utf-8"?>
<a:theme xmlns:a="http://schemas.openxmlformats.org/drawingml/2006/main" name="Office-tema">
  <a:themeElements>
    <a:clrScheme name="Kontor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ontor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ontor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Kontortema">
  <a:themeElements>
    <a:clrScheme name="Kont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ont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ont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Bispebjerg Hospital</Template>
  <TotalTime>0</TotalTime>
  <Words>335</Words>
  <Application>Microsoft Office PowerPoint</Application>
  <PresentationFormat>Skærmshow (4:3)</PresentationFormat>
  <Paragraphs>77</Paragraphs>
  <Slides>6</Slides>
  <Notes>6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Diastitler</vt:lpstr>
      </vt:variant>
      <vt:variant>
        <vt:i4>6</vt:i4>
      </vt:variant>
    </vt:vector>
  </HeadingPairs>
  <TitlesOfParts>
    <vt:vector size="7" baseType="lpstr">
      <vt:lpstr>Bispebjerg Hospital</vt:lpstr>
      <vt:lpstr>DOC*X – a research resource on occupational health</vt:lpstr>
      <vt:lpstr>DOC*X – Setting and Aim</vt:lpstr>
      <vt:lpstr>DOC*X – Project overview</vt:lpstr>
      <vt:lpstr>DOC*X – Jobregister</vt:lpstr>
      <vt:lpstr>DOC*X – Job Exposure Matrices I</vt:lpstr>
      <vt:lpstr>DOC*X – Job Exposure Matrices II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2015-08-19T10:54:37Z</dcterms:created>
  <dcterms:modified xsi:type="dcterms:W3CDTF">2016-11-02T10:10:03Z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 by:">
    <vt:lpwstr>www.skabelondesign.dk</vt:lpwstr>
  </property>
</Properties>
</file>